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</p:sldIdLst>
  <p:sldSz cy="7559675" cx="100806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n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n"/>
          <p:cNvSpPr/>
          <p:nvPr/>
        </p:nvSpPr>
        <p:spPr>
          <a:xfrm>
            <a:off x="0" y="0"/>
            <a:ext cx="6724650" cy="9774238"/>
          </a:xfrm>
          <a:prstGeom prst="roundRect">
            <a:avLst>
              <a:gd fmla="val 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n"/>
          <p:cNvSpPr/>
          <p:nvPr>
            <p:ph idx="2" type="sldImg"/>
          </p:nvPr>
        </p:nvSpPr>
        <p:spPr>
          <a:xfrm>
            <a:off x="919163" y="742950"/>
            <a:ext cx="4789487" cy="3570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n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n"/>
          <p:cNvSpPr txBox="1"/>
          <p:nvPr/>
        </p:nvSpPr>
        <p:spPr>
          <a:xfrm>
            <a:off x="0" y="0"/>
            <a:ext cx="2914650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n"/>
          <p:cNvSpPr txBox="1"/>
          <p:nvPr/>
        </p:nvSpPr>
        <p:spPr>
          <a:xfrm>
            <a:off x="3805238" y="0"/>
            <a:ext cx="2914650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n"/>
          <p:cNvSpPr txBox="1"/>
          <p:nvPr/>
        </p:nvSpPr>
        <p:spPr>
          <a:xfrm>
            <a:off x="0" y="9286875"/>
            <a:ext cx="2914650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n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lang="ca-E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3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25" name="Google Shape;125;p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0" name="Google Shape;130;p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21b38c78d_0_27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88" name="Google Shape;288;g721b38c78d_0_27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g721b38c78d_0_27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721b38c78d_0_27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721b38c78d_0_27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721b38c78d_0_27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3" name="Google Shape;293;g721b38c78d_0_27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721b38c78d_0_27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b9b35e1751_0_66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340" name="Google Shape;2340;gb9b35e1751_0_66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1" name="Google Shape;2341;gb9b35e1751_0_66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gb9b35e1751_0_66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gb9b35e1751_0_66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gb9b35e1751_0_66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45" name="Google Shape;2345;gb9b35e1751_0_66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gb9b35e1751_0_66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b9b35e1751_0_98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363" name="Google Shape;2363;gb9b35e1751_0_98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4" name="Google Shape;2364;gb9b35e1751_0_98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gb9b35e1751_0_98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gb9b35e1751_0_98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gb9b35e1751_0_98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68" name="Google Shape;2368;gb9b35e1751_0_98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gb9b35e1751_0_98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b9b35e1751_0_127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385" name="Google Shape;2385;gb9b35e1751_0_127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6" name="Google Shape;2386;gb9b35e1751_0_127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gb9b35e1751_0_127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gb9b35e1751_0_127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gb9b35e1751_0_127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90" name="Google Shape;2390;gb9b35e1751_0_127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gb9b35e1751_0_127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b9b35e1751_0_165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412" name="Google Shape;2412;gb9b35e1751_0_165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3" name="Google Shape;2413;gb9b35e1751_0_165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4" name="Google Shape;2414;gb9b35e1751_0_165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5" name="Google Shape;2415;gb9b35e1751_0_165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6" name="Google Shape;2416;gb9b35e1751_0_165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17" name="Google Shape;2417;gb9b35e1751_0_165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gb9b35e1751_0_165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b9b35e1751_0_196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434" name="Google Shape;2434;gb9b35e1751_0_196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5" name="Google Shape;2435;gb9b35e1751_0_196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gb9b35e1751_0_196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gb9b35e1751_0_196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gb9b35e1751_0_196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39" name="Google Shape;2439;gb9b35e1751_0_196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gb9b35e1751_0_196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b9b35e1751_0_234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459" name="Google Shape;2459;gb9b35e1751_0_234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0" name="Google Shape;2460;gb9b35e1751_0_234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gb9b35e1751_0_234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gb9b35e1751_0_234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gb9b35e1751_0_234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64" name="Google Shape;2464;gb9b35e1751_0_234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gb9b35e1751_0_234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b9b35e1751_0_272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486" name="Google Shape;2486;gb9b35e1751_0_272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7" name="Google Shape;2487;gb9b35e1751_0_272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gb9b35e1751_0_272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gb9b35e1751_0_272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gb9b35e1751_0_272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91" name="Google Shape;2491;gb9b35e1751_0_272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gb9b35e1751_0_272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b9b35e1751_0_327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511" name="Google Shape;2511;gb9b35e1751_0_327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2" name="Google Shape;2512;gb9b35e1751_0_327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gb9b35e1751_0_327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gb9b35e1751_0_327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gb9b35e1751_0_327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16" name="Google Shape;2516;gb9b35e1751_0_327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gb9b35e1751_0_327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b9b35e1751_0_361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534" name="Google Shape;2534;gb9b35e1751_0_361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5" name="Google Shape;2535;gb9b35e1751_0_361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gb9b35e1751_0_361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gb9b35e1751_0_361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gb9b35e1751_0_361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39" name="Google Shape;2539;gb9b35e1751_0_361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b9b35e1751_0_361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b9b35e1751_0_391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560" name="Google Shape;2560;gb9b35e1751_0_391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1" name="Google Shape;2561;gb9b35e1751_0_391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gb9b35e1751_0_391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gb9b35e1751_0_391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gb9b35e1751_0_391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65" name="Google Shape;2565;gb9b35e1751_0_391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gb9b35e1751_0_391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21b38c78d_0_52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09" name="Google Shape;309;g721b38c78d_0_52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g721b38c78d_0_52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721b38c78d_0_52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721b38c78d_0_52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721b38c78d_0_52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4" name="Google Shape;314;g721b38c78d_0_52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721b38c78d_0_52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b9e8e0a57f_0_0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584" name="Google Shape;2584;gb9e8e0a57f_0_0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5" name="Google Shape;2585;gb9e8e0a57f_0_0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gb9e8e0a57f_0_0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gb9e8e0a57f_0_0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gb9e8e0a57f_0_0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89" name="Google Shape;2589;gb9e8e0a57f_0_0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gb9e8e0a57f_0_0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b9b35e1751_0_301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603" name="Google Shape;2603;gb9b35e1751_0_301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4" name="Google Shape;2604;gb9b35e1751_0_301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gb9b35e1751_0_301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gb9b35e1751_0_301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gb9b35e1751_0_301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08" name="Google Shape;2608;gb9b35e1751_0_301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gb9b35e1751_0_301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88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620" name="Google Shape;2620;p8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1" name="Google Shape;2621;p8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8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3" name="Google Shape;2623;p8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8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25" name="Google Shape;2625;p8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88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72f667f94f_0_22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639" name="Google Shape;2639;g72f667f94f_0_22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0" name="Google Shape;2640;g72f667f94f_0_22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g72f667f94f_0_22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g72f667f94f_0_22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g72f667f94f_0_22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44" name="Google Shape;2644;g72f667f94f_0_22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g72f667f94f_0_22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89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656" name="Google Shape;2656;p8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7" name="Google Shape;2657;p8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8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p8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p8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61" name="Google Shape;2661;p8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p89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91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676" name="Google Shape;2676;p9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7" name="Google Shape;2677;p9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p9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p9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9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81" name="Google Shape;2681;p9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p91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p92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704" name="Google Shape;2704;p9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5" name="Google Shape;2705;p9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6" name="Google Shape;2706;p9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p9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8" name="Google Shape;2708;p9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09" name="Google Shape;2709;p9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92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72f667f94f_0_0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722" name="Google Shape;2722;g72f667f94f_0_0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3" name="Google Shape;2723;g72f667f94f_0_0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g72f667f94f_0_0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Google Shape;2725;g72f667f94f_0_0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Google Shape;2726;g72f667f94f_0_0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27" name="Google Shape;2727;g72f667f94f_0_0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8" name="Google Shape;2728;g72f667f94f_0_0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21b38c78d_0_75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27" name="Google Shape;327;g721b38c78d_0_75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g721b38c78d_0_75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721b38c78d_0_75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721b38c78d_0_75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721b38c78d_0_75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2" name="Google Shape;332;g721b38c78d_0_75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721b38c78d_0_75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21b38c78d_0_98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47" name="Google Shape;347;g721b38c78d_0_98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g721b38c78d_0_98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721b38c78d_0_98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721b38c78d_0_98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721b38c78d_0_98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2" name="Google Shape;352;g721b38c78d_0_98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721b38c78d_0_98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21b38c78d_0_122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67" name="Google Shape;367;g721b38c78d_0_122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g721b38c78d_0_122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721b38c78d_0_122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721b38c78d_0_122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721b38c78d_0_122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2" name="Google Shape;372;g721b38c78d_0_122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721b38c78d_0_122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21b38c78d_0_142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85" name="Google Shape;385;g721b38c78d_0_142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g721b38c78d_0_142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721b38c78d_0_142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721b38c78d_0_142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721b38c78d_0_142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0" name="Google Shape;390;g721b38c78d_0_142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721b38c78d_0_142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21b38c78d_0_162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05" name="Google Shape;405;g721b38c78d_0_162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g721b38c78d_0_162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721b38c78d_0_162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721b38c78d_0_162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721b38c78d_0_162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0" name="Google Shape;410;g721b38c78d_0_162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721b38c78d_0_162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21b38c78d_0_184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24" name="Google Shape;424;g721b38c78d_0_184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g721b38c78d_0_184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721b38c78d_0_184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721b38c78d_0_184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721b38c78d_0_184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9" name="Google Shape;429;g721b38c78d_0_184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721b38c78d_0_184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21b38c78d_0_206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45" name="Google Shape;445;g721b38c78d_0_206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g721b38c78d_0_206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721b38c78d_0_206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721b38c78d_0_206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721b38c78d_0_206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0" name="Google Shape;450;g721b38c78d_0_206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721b38c78d_0_206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21b38c78d_0_228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63" name="Google Shape;463;g721b38c78d_0_228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g721b38c78d_0_228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721b38c78d_0_228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721b38c78d_0_228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721b38c78d_0_228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8" name="Google Shape;468;g721b38c78d_0_228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721b38c78d_0_228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40" name="Google Shape;140;p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5" name="Google Shape;145;p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2d99d91b0_0_0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82" name="Google Shape;482;g72d99d91b0_0_0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g72d99d91b0_0_0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72d99d91b0_0_0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72d99d91b0_0_0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72d99d91b0_0_0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7" name="Google Shape;487;g72d99d91b0_0_0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72d99d91b0_0_0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2d99d91b0_0_24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03" name="Google Shape;503;g72d99d91b0_0_24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g72d99d91b0_0_24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72d99d91b0_0_24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72d99d91b0_0_24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72d99d91b0_0_24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8" name="Google Shape;508;g72d99d91b0_0_24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72d99d91b0_0_24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2d99d91b0_0_53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26" name="Google Shape;526;g72d99d91b0_0_53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g72d99d91b0_0_53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72d99d91b0_0_53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72d99d91b0_0_53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72d99d91b0_0_53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1" name="Google Shape;531;g72d99d91b0_0_53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72d99d91b0_0_53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50" name="Google Shape;550;p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1" name="Google Shape;551;p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5" name="Google Shape;555;p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9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215851ab8_0_0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67" name="Google Shape;567;g7215851ab8_0_0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g7215851ab8_0_0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7215851ab8_0_0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7215851ab8_0_0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7215851ab8_0_0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2" name="Google Shape;572;g7215851ab8_0_0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7215851ab8_0_0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91" name="Google Shape;591;p1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1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6" name="Google Shape;596;p1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0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610" name="Google Shape;610;p1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1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5" name="Google Shape;615;p1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1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2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630" name="Google Shape;630;p1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1" name="Google Shape;631;p1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5" name="Google Shape;635;p1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2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3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654" name="Google Shape;654;p1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5" name="Google Shape;655;p1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1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9" name="Google Shape;659;p1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3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4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676" name="Google Shape;676;p1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7" name="Google Shape;677;p1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81" name="Google Shape;681;p1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4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56" name="Google Shape;156;p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1" name="Google Shape;161;p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40a7c5703_0_22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698" name="Google Shape;698;gb40a7c5703_0_22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gb40a7c5703_0_22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b40a7c5703_0_22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b40a7c5703_0_22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b40a7c5703_0_22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3" name="Google Shape;703;gb40a7c5703_0_22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b40a7c5703_0_22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40a7c5703_0_69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721" name="Google Shape;721;gb40a7c5703_0_69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2" name="Google Shape;722;gb40a7c5703_0_69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b40a7c5703_0_69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b40a7c5703_0_69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b40a7c5703_0_69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6" name="Google Shape;726;gb40a7c5703_0_69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b40a7c5703_0_69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b40a7c5703_0_96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742" name="Google Shape;742;gb40a7c5703_0_96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3" name="Google Shape;743;gb40a7c5703_0_96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b40a7c5703_0_96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b40a7c5703_0_96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b40a7c5703_0_96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7" name="Google Shape;747;gb40a7c5703_0_96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b40a7c5703_0_96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5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763" name="Google Shape;763;p1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4" name="Google Shape;764;p1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8" name="Google Shape;768;p1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5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215851ab8_0_36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786" name="Google Shape;786;g7215851ab8_0_36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7" name="Google Shape;787;g7215851ab8_0_36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7215851ab8_0_36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7215851ab8_0_36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7215851ab8_0_36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1" name="Google Shape;791;g7215851ab8_0_36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7215851ab8_0_36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6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809" name="Google Shape;809;p1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0" name="Google Shape;810;p1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1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4" name="Google Shape;814;p1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6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828" name="Google Shape;828;p1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9" name="Google Shape;829;p1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33" name="Google Shape;833;p1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7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8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849" name="Google Shape;849;p1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0" name="Google Shape;850;p1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4" name="Google Shape;854;p1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8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9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869" name="Google Shape;869;p1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0" name="Google Shape;870;p1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1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4" name="Google Shape;874;p1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9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b952fb0813_1_105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894" name="Google Shape;894;gb952fb0813_1_105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5" name="Google Shape;895;gb952fb0813_1_105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b952fb0813_1_105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b952fb0813_1_105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gb952fb0813_1_105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9" name="Google Shape;899;gb952fb0813_1_105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gb952fb0813_1_105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73" name="Google Shape;173;p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8" name="Google Shape;178;p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0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16" name="Google Shape;916;p2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7" name="Google Shape;917;p2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2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2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2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1" name="Google Shape;921;p2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20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1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43" name="Google Shape;943;p2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4" name="Google Shape;944;p2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2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2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2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8" name="Google Shape;948;p2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21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2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64" name="Google Shape;964;p2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5" name="Google Shape;965;p2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2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2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2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9" name="Google Shape;969;p2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22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3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88" name="Google Shape;988;p2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9" name="Google Shape;989;p2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2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2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2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93" name="Google Shape;993;p2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23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4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20" name="Google Shape;1020;p2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1" name="Google Shape;1021;p2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2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2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2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5" name="Google Shape;1025;p2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24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5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42" name="Google Shape;1042;p2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3" name="Google Shape;1043;p2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2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2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47" name="Google Shape;1047;p2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25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6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65" name="Google Shape;1065;p2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6" name="Google Shape;1066;p2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2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2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2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70" name="Google Shape;1070;p2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26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27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88" name="Google Shape;1088;p2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9" name="Google Shape;1089;p2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2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2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2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3" name="Google Shape;1093;p2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27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28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111" name="Google Shape;1111;p2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2" name="Google Shape;1112;p2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2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2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2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16" name="Google Shape;1116;p2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28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18b3799a6_0_0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137" name="Google Shape;1137;g718b3799a6_0_0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8" name="Google Shape;1138;g718b3799a6_0_0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g718b3799a6_0_0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g718b3799a6_0_0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g718b3799a6_0_0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2" name="Google Shape;1142;g718b3799a6_0_0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g718b3799a6_0_0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94" name="Google Shape;194;p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9" name="Google Shape;199;p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9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159" name="Google Shape;1159;p2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0" name="Google Shape;1160;p2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2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64" name="Google Shape;1164;p2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9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71bad07b1a_0_0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179" name="Google Shape;1179;g71bad07b1a_0_0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0" name="Google Shape;1180;g71bad07b1a_0_0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g71bad07b1a_0_0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71bad07b1a_0_0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g71bad07b1a_0_0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84" name="Google Shape;1184;g71bad07b1a_0_0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g71bad07b1a_0_0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7164e3f8a4_2_0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203" name="Google Shape;1203;g7164e3f8a4_2_0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4" name="Google Shape;1204;g7164e3f8a4_2_0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7164e3f8a4_2_0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g7164e3f8a4_2_0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g7164e3f8a4_2_0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08" name="Google Shape;1208;g7164e3f8a4_2_0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g7164e3f8a4_2_0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0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227" name="Google Shape;1227;p3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8" name="Google Shape;1228;p3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3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3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3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32" name="Google Shape;1232;p3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30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31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254" name="Google Shape;1254;p3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5" name="Google Shape;1255;p3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3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3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3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59" name="Google Shape;1259;p3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31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32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289" name="Google Shape;1289;p3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0" name="Google Shape;1290;p3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3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3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3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94" name="Google Shape;1294;p3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32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38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313" name="Google Shape;1313;p3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4" name="Google Shape;1314;p3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3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3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3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18" name="Google Shape;1318;p3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38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39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341" name="Google Shape;1341;p3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2" name="Google Shape;1342;p3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3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3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3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46" name="Google Shape;1346;p3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39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40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365" name="Google Shape;1365;p4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6" name="Google Shape;1366;p4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4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4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4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70" name="Google Shape;1370;p4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40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1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385" name="Google Shape;1385;p4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6" name="Google Shape;1386;p4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4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4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4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90" name="Google Shape;1390;p4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41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12" name="Google Shape;212;p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7" name="Google Shape;217;p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2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407" name="Google Shape;1407;p4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8" name="Google Shape;1408;p4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4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4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4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12" name="Google Shape;1412;p4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42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cbbc8df408_4_18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427" name="Google Shape;1427;gcbbc8df408_4_18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8" name="Google Shape;1428;gcbbc8df408_4_18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gcbbc8df408_4_18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gcbbc8df408_4_18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gcbbc8df408_4_18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32" name="Google Shape;1432;gcbbc8df408_4_18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gcbbc8df408_4_18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43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449" name="Google Shape;1449;p4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0" name="Google Shape;1450;p4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4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4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4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54" name="Google Shape;1454;p4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43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4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474" name="Google Shape;1474;p4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5" name="Google Shape;1475;p4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4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4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79" name="Google Shape;1479;p4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44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45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498" name="Google Shape;1498;p4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9" name="Google Shape;1499;p4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4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4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4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03" name="Google Shape;1503;p4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45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46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518" name="Google Shape;1518;p4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9" name="Google Shape;1519;p4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4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4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4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23" name="Google Shape;1523;p4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46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47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537" name="Google Shape;1537;p4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8" name="Google Shape;1538;p4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4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4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4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42" name="Google Shape;1542;p4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47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48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564" name="Google Shape;1564;p4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5" name="Google Shape;1565;p4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4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4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4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69" name="Google Shape;1569;p4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48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49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593" name="Google Shape;1593;p4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4" name="Google Shape;1594;p4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4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4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4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98" name="Google Shape;1598;p4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49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50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620" name="Google Shape;1620;p5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1" name="Google Shape;1621;p5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5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5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5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25" name="Google Shape;1625;p5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50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30" name="Google Shape;230;p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5" name="Google Shape;235;p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51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644" name="Google Shape;1644;p5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5" name="Google Shape;1645;p5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5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5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5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49" name="Google Shape;1649;p5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51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52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667" name="Google Shape;1667;p5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8" name="Google Shape;1668;p5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5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5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5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2" name="Google Shape;1672;p5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52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55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691" name="Google Shape;1691;p5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2" name="Google Shape;1692;p5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5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5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5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96" name="Google Shape;1696;p5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55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56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717" name="Google Shape;1717;p5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8" name="Google Shape;1718;p5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5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5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5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22" name="Google Shape;1722;p5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56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57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734" name="Google Shape;1734;p5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5" name="Google Shape;1735;p5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5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5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5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9" name="Google Shape;1739;p5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57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8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763" name="Google Shape;1763;p5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4" name="Google Shape;1764;p5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5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5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5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68" name="Google Shape;1768;p5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58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59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787" name="Google Shape;1787;p5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8" name="Google Shape;1788;p5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5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5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5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92" name="Google Shape;1792;p5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59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60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813" name="Google Shape;1813;p6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4" name="Google Shape;1814;p6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6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6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6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18" name="Google Shape;1818;p6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60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61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835" name="Google Shape;1835;p6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6" name="Google Shape;1836;p6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6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6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6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40" name="Google Shape;1840;p6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61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63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862" name="Google Shape;1862;p6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3" name="Google Shape;1863;p6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6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6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6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67" name="Google Shape;1867;p6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63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48" name="Google Shape;248;p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3" name="Google Shape;253;p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8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b952fb0813_1_67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887" name="Google Shape;1887;gb952fb0813_1_67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8" name="Google Shape;1888;gb952fb0813_1_67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gb952fb0813_1_67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gb952fb0813_1_67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gb952fb0813_1_67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92" name="Google Shape;1892;gb952fb0813_1_67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gb952fb0813_1_67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64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913" name="Google Shape;1913;p6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4" name="Google Shape;1914;p6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6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6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6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18" name="Google Shape;1918;p6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64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65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931" name="Google Shape;1931;p6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2" name="Google Shape;1932;p6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6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6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6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36" name="Google Shape;1936;p6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65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66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956" name="Google Shape;1956;p6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7" name="Google Shape;1957;p6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6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6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6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61" name="Google Shape;1961;p6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66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67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981" name="Google Shape;1981;p6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2" name="Google Shape;1982;p6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6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6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6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86" name="Google Shape;1986;p6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67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71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000" name="Google Shape;2000;p7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1" name="Google Shape;2001;p7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7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7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7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05" name="Google Shape;2005;p7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71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72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025" name="Google Shape;2025;p7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6" name="Google Shape;2026;p7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7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7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7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30" name="Google Shape;2030;p7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72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73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043" name="Google Shape;2043;p7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4" name="Google Shape;2044;p7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7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7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7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48" name="Google Shape;2048;p7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73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b974a59e0d_0_11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060" name="Google Shape;2060;gb974a59e0d_0_11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1" name="Google Shape;2061;gb974a59e0d_0_11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gb974a59e0d_0_11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gb974a59e0d_0_11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gb974a59e0d_0_11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65" name="Google Shape;2065;gb974a59e0d_0_11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gb974a59e0d_0_11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76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076" name="Google Shape;2076;p7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7" name="Google Shape;2077;p7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7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p7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p7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81" name="Google Shape;2081;p7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76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21b38c78d_0_1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67" name="Google Shape;267;g721b38c78d_0_1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g721b38c78d_0_1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721b38c78d_0_1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721b38c78d_0_1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721b38c78d_0_1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2" name="Google Shape;272;g721b38c78d_0_1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721b38c78d_0_1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77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096" name="Google Shape;2096;p7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7" name="Google Shape;2097;p7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Google Shape;2098;p7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p7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p7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01" name="Google Shape;2101;p7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77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79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121" name="Google Shape;2121;p7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2" name="Google Shape;2122;p7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7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7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7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26" name="Google Shape;2126;p7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p79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80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152" name="Google Shape;2152;p8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3" name="Google Shape;2153;p8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8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Google Shape;2155;p8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p8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57" name="Google Shape;2157;p8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p80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81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170" name="Google Shape;2170;p8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1" name="Google Shape;2171;p8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p8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8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8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75" name="Google Shape;2175;p8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81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82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195" name="Google Shape;2195;p8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6" name="Google Shape;2196;p8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8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p8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8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00" name="Google Shape;2200;p8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82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83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225" name="Google Shape;2225;p8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6" name="Google Shape;2226;p8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8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8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8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30" name="Google Shape;2230;p8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83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84:notes"/>
          <p:cNvSpPr txBox="1"/>
          <p:nvPr>
            <p:ph idx="12" type="sldNum"/>
          </p:nvPr>
        </p:nvSpPr>
        <p:spPr>
          <a:xfrm>
            <a:off x="3805238" y="9286875"/>
            <a:ext cx="2824162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256" name="Google Shape;2256;p8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7" name="Google Shape;2257;p8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8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8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8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61" name="Google Shape;2261;p8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84:notes"/>
          <p:cNvSpPr txBox="1"/>
          <p:nvPr>
            <p:ph idx="1" type="body"/>
          </p:nvPr>
        </p:nvSpPr>
        <p:spPr>
          <a:xfrm>
            <a:off x="673100" y="4641850"/>
            <a:ext cx="52832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b9b35e1751_0_24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276" name="Google Shape;2276;gb9b35e1751_0_24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7" name="Google Shape;2277;gb9b35e1751_0_24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gb9b35e1751_0_24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gb9b35e1751_0_24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gb9b35e1751_0_24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81" name="Google Shape;2281;gb9b35e1751_0_24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gb9b35e1751_0_24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b98d9e404d_0_28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302" name="Google Shape;2302;gb98d9e404d_0_28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3" name="Google Shape;2303;gb98d9e404d_0_28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gb98d9e404d_0_28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gb98d9e404d_0_28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gb98d9e404d_0_28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07" name="Google Shape;2307;gb98d9e404d_0_28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8" name="Google Shape;2308;gb98d9e404d_0_28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b98d9e404d_0_52:notes"/>
          <p:cNvSpPr txBox="1"/>
          <p:nvPr>
            <p:ph idx="12" type="sldNum"/>
          </p:nvPr>
        </p:nvSpPr>
        <p:spPr>
          <a:xfrm>
            <a:off x="3805238" y="9286875"/>
            <a:ext cx="282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322" name="Google Shape;2322;gb98d9e404d_0_52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3" name="Google Shape;2323;gb98d9e404d_0_52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gb98d9e404d_0_52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gb98d9e404d_0_52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gb98d9e404d_0_52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27" name="Google Shape;2327;gb98d9e404d_0_52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gb98d9e404d_0_52:notes"/>
          <p:cNvSpPr txBox="1"/>
          <p:nvPr>
            <p:ph idx="1" type="body"/>
          </p:nvPr>
        </p:nvSpPr>
        <p:spPr>
          <a:xfrm>
            <a:off x="673100" y="4641850"/>
            <a:ext cx="5283300" cy="43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/>
          <p:nvPr>
            <p:ph type="title"/>
          </p:nvPr>
        </p:nvSpPr>
        <p:spPr>
          <a:xfrm>
            <a:off x="503238" y="271463"/>
            <a:ext cx="8975725" cy="1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1"/>
          <p:cNvSpPr txBox="1"/>
          <p:nvPr>
            <p:ph idx="1" type="body"/>
          </p:nvPr>
        </p:nvSpPr>
        <p:spPr>
          <a:xfrm rot="5400000">
            <a:off x="2805907" y="-534193"/>
            <a:ext cx="4370388" cy="8975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1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>
            <p:ph type="title"/>
          </p:nvPr>
        </p:nvSpPr>
        <p:spPr>
          <a:xfrm rot="5400000">
            <a:off x="5423694" y="2083594"/>
            <a:ext cx="5867400" cy="2243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2"/>
          <p:cNvSpPr txBox="1"/>
          <p:nvPr>
            <p:ph idx="1" type="body"/>
          </p:nvPr>
        </p:nvSpPr>
        <p:spPr>
          <a:xfrm rot="5400000">
            <a:off x="859631" y="-84930"/>
            <a:ext cx="5867400" cy="6580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ctrTitle"/>
          </p:nvPr>
        </p:nvSpPr>
        <p:spPr>
          <a:xfrm>
            <a:off x="1260475" y="1236663"/>
            <a:ext cx="7559675" cy="26320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"/>
          <p:cNvSpPr txBox="1"/>
          <p:nvPr>
            <p:ph idx="1" type="subTitle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lvl="0" algn="ctr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3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503238" y="271463"/>
            <a:ext cx="8975725" cy="1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503238" y="1768475"/>
            <a:ext cx="8975725" cy="4370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/>
          <p:nvPr>
            <p:ph type="title"/>
          </p:nvPr>
        </p:nvSpPr>
        <p:spPr>
          <a:xfrm>
            <a:off x="687388" y="1884363"/>
            <a:ext cx="8694737" cy="3144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5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title"/>
          </p:nvPr>
        </p:nvSpPr>
        <p:spPr>
          <a:xfrm>
            <a:off x="503238" y="271463"/>
            <a:ext cx="8975725" cy="1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"/>
          <p:cNvSpPr txBox="1"/>
          <p:nvPr>
            <p:ph idx="1" type="body"/>
          </p:nvPr>
        </p:nvSpPr>
        <p:spPr>
          <a:xfrm>
            <a:off x="503238" y="1768475"/>
            <a:ext cx="4411662" cy="4370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6"/>
          <p:cNvSpPr txBox="1"/>
          <p:nvPr>
            <p:ph idx="2" type="body"/>
          </p:nvPr>
        </p:nvSpPr>
        <p:spPr>
          <a:xfrm>
            <a:off x="5067300" y="1768475"/>
            <a:ext cx="4411663" cy="4370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6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type="title"/>
          </p:nvPr>
        </p:nvSpPr>
        <p:spPr>
          <a:xfrm>
            <a:off x="693738" y="403225"/>
            <a:ext cx="8694737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8" name="Google Shape;98;p7"/>
          <p:cNvSpPr txBox="1"/>
          <p:nvPr>
            <p:ph idx="2" type="body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7"/>
          <p:cNvSpPr txBox="1"/>
          <p:nvPr>
            <p:ph idx="3" type="body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0" name="Google Shape;100;p7"/>
          <p:cNvSpPr txBox="1"/>
          <p:nvPr>
            <p:ph idx="4" type="body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503238" y="271463"/>
            <a:ext cx="8975725" cy="1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1" type="body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1400"/>
              <a:buNone/>
              <a:defRPr sz="3200"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1400"/>
              <a:buNone/>
              <a:defRPr sz="2800"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400"/>
              <a:buNone/>
              <a:defRPr sz="2400"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 sz="2000"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8" name="Google Shape;108;p9"/>
          <p:cNvSpPr txBox="1"/>
          <p:nvPr>
            <p:ph idx="2" type="body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9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0"/>
          <p:cNvSpPr/>
          <p:nvPr>
            <p:ph idx="2" type="pic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lvl="0" marR="0" rtl="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0"/>
          <p:cNvSpPr txBox="1"/>
          <p:nvPr>
            <p:ph idx="1" type="body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10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>
            <p:ph type="title"/>
          </p:nvPr>
        </p:nvSpPr>
        <p:spPr>
          <a:xfrm>
            <a:off x="503238" y="271463"/>
            <a:ext cx="8975725" cy="1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"/>
          <p:cNvSpPr txBox="1"/>
          <p:nvPr>
            <p:ph idx="1" type="body"/>
          </p:nvPr>
        </p:nvSpPr>
        <p:spPr>
          <a:xfrm>
            <a:off x="503238" y="1768475"/>
            <a:ext cx="8975725" cy="4370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25">
            <a:noAutofit/>
          </a:bodyPr>
          <a:lstStyle>
            <a:lvl1pPr indent="-228600" lvl="0" marL="457200" marR="0" rtl="0" algn="l">
              <a:lnSpc>
                <a:spcPct val="87000"/>
              </a:lnSpc>
              <a:spcBef>
                <a:spcPts val="875"/>
              </a:spcBef>
              <a:spcAft>
                <a:spcPts val="0"/>
              </a:spcAft>
              <a:buSzPts val="1400"/>
              <a:buNone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7000"/>
              </a:lnSpc>
              <a:spcBef>
                <a:spcPts val="775"/>
              </a:spcBef>
              <a:spcAft>
                <a:spcPts val="0"/>
              </a:spcAft>
              <a:buSzPts val="1400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7000"/>
              </a:lnSpc>
              <a:spcBef>
                <a:spcPts val="65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7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"/>
          <p:cNvSpPr txBox="1"/>
          <p:nvPr/>
        </p:nvSpPr>
        <p:spPr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>
            <p:ph idx="12" type="sldNum"/>
          </p:nvPr>
        </p:nvSpPr>
        <p:spPr>
          <a:xfrm>
            <a:off x="7227888" y="6886575"/>
            <a:ext cx="22907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74" name="Google Shape;74;p1"/>
          <p:cNvSpPr txBox="1"/>
          <p:nvPr/>
        </p:nvSpPr>
        <p:spPr>
          <a:xfrm>
            <a:off x="503238" y="6886575"/>
            <a:ext cx="2343150" cy="515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3448050" y="6886575"/>
            <a:ext cx="3190875" cy="515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slide" Target="/ppt/slides/slide2.xml"/><Relationship Id="rId5" Type="http://schemas.openxmlformats.org/officeDocument/2006/relationships/image" Target="../media/image1.png"/><Relationship Id="rId6" Type="http://schemas.openxmlformats.org/officeDocument/2006/relationships/hyperlink" Target="https://unity3d.com/get-unity/download/archive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2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57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54.png"/><Relationship Id="rId8" Type="http://schemas.openxmlformats.org/officeDocument/2006/relationships/image" Target="../media/image253.png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4.png"/><Relationship Id="rId10" Type="http://schemas.openxmlformats.org/officeDocument/2006/relationships/hyperlink" Target="https://assetstore.unity.com/account/asset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63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61.png"/><Relationship Id="rId8" Type="http://schemas.openxmlformats.org/officeDocument/2006/relationships/image" Target="../media/image256.png"/></Relationships>
</file>

<file path=ppt/slides/_rels/slide10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1.png"/><Relationship Id="rId10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69.png"/><Relationship Id="rId4" Type="http://schemas.openxmlformats.org/officeDocument/2006/relationships/image" Target="../media/image1.png"/><Relationship Id="rId9" Type="http://schemas.openxmlformats.org/officeDocument/2006/relationships/image" Target="../media/image276.png"/><Relationship Id="rId5" Type="http://schemas.openxmlformats.org/officeDocument/2006/relationships/image" Target="../media/image2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image" Target="../media/image27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65.png"/><Relationship Id="rId4" Type="http://schemas.openxmlformats.org/officeDocument/2006/relationships/image" Target="../media/image268.png"/><Relationship Id="rId9" Type="http://schemas.openxmlformats.org/officeDocument/2006/relationships/image" Target="../media/image27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10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73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67.png"/><Relationship Id="rId8" Type="http://schemas.openxmlformats.org/officeDocument/2006/relationships/image" Target="../media/image266.png"/></Relationships>
</file>

<file path=ppt/slides/_rels/slide10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7.png"/><Relationship Id="rId10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72.png"/><Relationship Id="rId4" Type="http://schemas.openxmlformats.org/officeDocument/2006/relationships/image" Target="../media/image1.png"/><Relationship Id="rId9" Type="http://schemas.openxmlformats.org/officeDocument/2006/relationships/image" Target="../media/image278.png"/><Relationship Id="rId5" Type="http://schemas.openxmlformats.org/officeDocument/2006/relationships/image" Target="../media/image2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image" Target="../media/image273.png"/></Relationships>
</file>

<file path=ppt/slides/_rels/slide10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72.png"/><Relationship Id="rId4" Type="http://schemas.openxmlformats.org/officeDocument/2006/relationships/image" Target="../media/image1.png"/><Relationship Id="rId9" Type="http://schemas.openxmlformats.org/officeDocument/2006/relationships/image" Target="../media/image286.png"/><Relationship Id="rId5" Type="http://schemas.openxmlformats.org/officeDocument/2006/relationships/image" Target="../media/image2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image" Target="../media/image28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80.png"/><Relationship Id="rId8" Type="http://schemas.openxmlformats.org/officeDocument/2006/relationships/image" Target="../media/image287.png"/></Relationships>
</file>

<file path=ppt/slides/_rels/slide10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82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hyperlink" Target="https://docs.unity3d.com/Manual/class-MeshCollider.html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8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image" Target="../media/image28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1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8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9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93.png"/><Relationship Id="rId8" Type="http://schemas.openxmlformats.org/officeDocument/2006/relationships/image" Target="../media/image29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9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95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93.png"/><Relationship Id="rId8" Type="http://schemas.openxmlformats.org/officeDocument/2006/relationships/image" Target="../media/image292.png"/></Relationships>
</file>

<file path=ppt/slides/_rels/slide1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4.png"/><Relationship Id="rId10" Type="http://schemas.openxmlformats.org/officeDocument/2006/relationships/image" Target="../media/image297.png"/><Relationship Id="rId13" Type="http://schemas.openxmlformats.org/officeDocument/2006/relationships/hyperlink" Target="https://github.com/vselfa/UnityPMDM2019.git" TargetMode="External"/><Relationship Id="rId1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89.png"/><Relationship Id="rId4" Type="http://schemas.openxmlformats.org/officeDocument/2006/relationships/image" Target="../media/image1.png"/><Relationship Id="rId9" Type="http://schemas.openxmlformats.org/officeDocument/2006/relationships/image" Target="../media/image290.png"/><Relationship Id="rId14" Type="http://schemas.openxmlformats.org/officeDocument/2006/relationships/image" Target="../media/image296.png"/><Relationship Id="rId5" Type="http://schemas.openxmlformats.org/officeDocument/2006/relationships/image" Target="../media/image2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image" Target="../media/image29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00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90.png"/><Relationship Id="rId8" Type="http://schemas.openxmlformats.org/officeDocument/2006/relationships/image" Target="../media/image298.png"/></Relationships>
</file>

<file path=ppt/slides/_rels/slide1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3.png"/><Relationship Id="rId10" Type="http://schemas.openxmlformats.org/officeDocument/2006/relationships/image" Target="../media/image289.png"/><Relationship Id="rId1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99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90.png"/><Relationship Id="rId8" Type="http://schemas.openxmlformats.org/officeDocument/2006/relationships/hyperlink" Target="https://github.com/vselfa/UnityPMDM2019.gi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7.jp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8.png"/><Relationship Id="rId8" Type="http://schemas.openxmlformats.org/officeDocument/2006/relationships/slide" Target="/ppt/slides/slide2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0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2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5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4.xml"/><Relationship Id="rId10" Type="http://schemas.openxmlformats.org/officeDocument/2006/relationships/slide" Target="/ppt/slides/slide50.xml"/><Relationship Id="rId13" Type="http://schemas.openxmlformats.org/officeDocument/2006/relationships/slide" Target="/ppt/slides/slide79.xml"/><Relationship Id="rId12" Type="http://schemas.openxmlformats.org/officeDocument/2006/relationships/slide" Target="/ppt/slides/slide74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slide" Target="/ppt/slides/slide4.xml"/><Relationship Id="rId9" Type="http://schemas.openxmlformats.org/officeDocument/2006/relationships/slide" Target="/ppt/slides/slide40.xml"/><Relationship Id="rId15" Type="http://schemas.openxmlformats.org/officeDocument/2006/relationships/slide" Target="/ppt/slides/slide92.xml"/><Relationship Id="rId14" Type="http://schemas.openxmlformats.org/officeDocument/2006/relationships/slide" Target="/ppt/slides/slide91.xml"/><Relationship Id="rId17" Type="http://schemas.openxmlformats.org/officeDocument/2006/relationships/image" Target="../media/image2.png"/><Relationship Id="rId16" Type="http://schemas.openxmlformats.org/officeDocument/2006/relationships/slide" Target="/ppt/slides/slide112.xml"/><Relationship Id="rId5" Type="http://schemas.openxmlformats.org/officeDocument/2006/relationships/slide" Target="/ppt/slides/slide23.xml"/><Relationship Id="rId6" Type="http://schemas.openxmlformats.org/officeDocument/2006/relationships/slide" Target="/ppt/slides/slide24.xml"/><Relationship Id="rId7" Type="http://schemas.openxmlformats.org/officeDocument/2006/relationships/slide" Target="/ppt/slides/slide28.xml"/><Relationship Id="rId8" Type="http://schemas.openxmlformats.org/officeDocument/2006/relationships/slide" Target="/ppt/slides/slide3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slide" Target="/ppt/slides/slide2.xm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5" Type="http://schemas.openxmlformats.org/officeDocument/2006/relationships/image" Target="../media/image1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47.png"/><Relationship Id="rId8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8.png"/><Relationship Id="rId5" Type="http://schemas.openxmlformats.org/officeDocument/2006/relationships/hyperlink" Target="https://public-cdn.cloud.unity3d.com/hub/prod/UnityHub.AppImage" TargetMode="External"/><Relationship Id="rId6" Type="http://schemas.openxmlformats.org/officeDocument/2006/relationships/hyperlink" Target="https://www.linuxhelp.com/how-to-install-unity-3d-on-linuxmint-19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4.png"/><Relationship Id="rId6" Type="http://schemas.openxmlformats.org/officeDocument/2006/relationships/image" Target="../media/image58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0.png"/><Relationship Id="rId6" Type="http://schemas.openxmlformats.org/officeDocument/2006/relationships/image" Target="../media/image53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png"/><Relationship Id="rId4" Type="http://schemas.openxmlformats.org/officeDocument/2006/relationships/image" Target="../media/image52.png"/><Relationship Id="rId9" Type="http://schemas.openxmlformats.org/officeDocument/2006/relationships/image" Target="../media/image7.jpg"/><Relationship Id="rId5" Type="http://schemas.openxmlformats.org/officeDocument/2006/relationships/image" Target="../media/image55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/ppt/slides/slide2.xml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slide" Target="/ppt/slides/slide2.xml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s://unity3d.com/es/get-unity/download" TargetMode="External"/><Relationship Id="rId8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9" Type="http://schemas.openxmlformats.org/officeDocument/2006/relationships/slide" Target="/ppt/slides/slide2.xml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s://unity3d.com/es/get-unity/download" TargetMode="External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hyperlink" Target="https://store.unity.com/es/download/thank-you?thank-you=personal&amp;os=win&amp;nid=522" TargetMode="External"/><Relationship Id="rId5" Type="http://schemas.openxmlformats.org/officeDocument/2006/relationships/hyperlink" Target="https://docs.unity3d.com/Manual/AssetPackages.html" TargetMode="External"/><Relationship Id="rId6" Type="http://schemas.openxmlformats.org/officeDocument/2006/relationships/hyperlink" Target="https://unity3d.com/es/learn/tutorials/" TargetMode="External"/><Relationship Id="rId7" Type="http://schemas.openxmlformats.org/officeDocument/2006/relationships/hyperlink" Target="https://docs.unity3d.com/Manual/ProjectTemplates.html" TargetMode="External"/><Relationship Id="rId8" Type="http://schemas.openxmlformats.org/officeDocument/2006/relationships/hyperlink" Target="https://docs.unity3d.com/Manual/AssetPackages.html" TargetMode="External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hyperlink" Target="https://unity3d.com/es/get-unity/download" TargetMode="External"/><Relationship Id="rId7" Type="http://schemas.openxmlformats.org/officeDocument/2006/relationships/image" Target="../media/image5.png"/><Relationship Id="rId8" Type="http://schemas.openxmlformats.org/officeDocument/2006/relationships/slide" Target="/ppt/slides/slide2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70.png"/><Relationship Id="rId8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4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73.png"/><Relationship Id="rId7" Type="http://schemas.openxmlformats.org/officeDocument/2006/relationships/image" Target="../media/image71.png"/><Relationship Id="rId8" Type="http://schemas.openxmlformats.org/officeDocument/2006/relationships/slide" Target="/ppt/slides/slide2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76.png"/><Relationship Id="rId5" Type="http://schemas.openxmlformats.org/officeDocument/2006/relationships/image" Target="../media/image79.png"/><Relationship Id="rId6" Type="http://schemas.openxmlformats.org/officeDocument/2006/relationships/image" Target="../media/image83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2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7.png"/><Relationship Id="rId4" Type="http://schemas.openxmlformats.org/officeDocument/2006/relationships/image" Target="../media/image1.png"/><Relationship Id="rId9" Type="http://schemas.openxmlformats.org/officeDocument/2006/relationships/image" Target="../media/image97.png"/><Relationship Id="rId5" Type="http://schemas.openxmlformats.org/officeDocument/2006/relationships/image" Target="../media/image2.png"/><Relationship Id="rId6" Type="http://schemas.openxmlformats.org/officeDocument/2006/relationships/image" Target="../media/image86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0.png"/><Relationship Id="rId4" Type="http://schemas.openxmlformats.org/officeDocument/2006/relationships/image" Target="../media/image1.png"/><Relationship Id="rId9" Type="http://schemas.openxmlformats.org/officeDocument/2006/relationships/image" Target="../media/image88.png"/><Relationship Id="rId5" Type="http://schemas.openxmlformats.org/officeDocument/2006/relationships/image" Target="../media/image2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image" Target="../media/image8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unity3d.com/get-unity/download/archive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slide" Target="/ppt/slides/slide2.xml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99.png"/><Relationship Id="rId13" Type="http://schemas.openxmlformats.org/officeDocument/2006/relationships/image" Target="../media/image7.jpg"/><Relationship Id="rId12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5.png"/><Relationship Id="rId4" Type="http://schemas.openxmlformats.org/officeDocument/2006/relationships/image" Target="../media/image1.png"/><Relationship Id="rId9" Type="http://schemas.openxmlformats.org/officeDocument/2006/relationships/image" Target="../media/image94.png"/><Relationship Id="rId5" Type="http://schemas.openxmlformats.org/officeDocument/2006/relationships/image" Target="../media/image2.png"/><Relationship Id="rId6" Type="http://schemas.openxmlformats.org/officeDocument/2006/relationships/image" Target="../media/image98.png"/><Relationship Id="rId7" Type="http://schemas.openxmlformats.org/officeDocument/2006/relationships/image" Target="../media/image122.png"/><Relationship Id="rId8" Type="http://schemas.openxmlformats.org/officeDocument/2006/relationships/image" Target="../media/image9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95.png"/><Relationship Id="rId6" Type="http://schemas.openxmlformats.org/officeDocument/2006/relationships/image" Target="../media/image93.png"/><Relationship Id="rId7" Type="http://schemas.openxmlformats.org/officeDocument/2006/relationships/image" Target="../media/image103.png"/><Relationship Id="rId8" Type="http://schemas.openxmlformats.org/officeDocument/2006/relationships/slide" Target="/ppt/slides/slide2.xml"/></Relationships>
</file>

<file path=ppt/slides/_rels/slide4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106.png"/><Relationship Id="rId6" Type="http://schemas.openxmlformats.org/officeDocument/2006/relationships/image" Target="../media/image102.png"/><Relationship Id="rId7" Type="http://schemas.openxmlformats.org/officeDocument/2006/relationships/image" Target="../media/image104.png"/><Relationship Id="rId8" Type="http://schemas.openxmlformats.org/officeDocument/2006/relationships/slide" Target="/ppt/slides/slide2.xm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3" Type="http://schemas.openxmlformats.org/officeDocument/2006/relationships/image" Target="../media/image109.png"/><Relationship Id="rId1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0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11.png"/><Relationship Id="rId8" Type="http://schemas.openxmlformats.org/officeDocument/2006/relationships/image" Target="../media/image1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116.png"/><Relationship Id="rId6" Type="http://schemas.openxmlformats.org/officeDocument/2006/relationships/image" Target="../media/image107.png"/><Relationship Id="rId7" Type="http://schemas.openxmlformats.org/officeDocument/2006/relationships/image" Target="../media/image112.png"/><Relationship Id="rId8" Type="http://schemas.openxmlformats.org/officeDocument/2006/relationships/slide" Target="/ppt/slides/slide2.xml"/></Relationships>
</file>

<file path=ppt/slides/_rels/slide45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3.png"/><Relationship Id="rId4" Type="http://schemas.openxmlformats.org/officeDocument/2006/relationships/image" Target="../media/image1.png"/><Relationship Id="rId9" Type="http://schemas.openxmlformats.org/officeDocument/2006/relationships/slide" Target="/ppt/slides/slide2.xml"/><Relationship Id="rId5" Type="http://schemas.openxmlformats.org/officeDocument/2006/relationships/image" Target="../media/image2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5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20.png"/><Relationship Id="rId5" Type="http://schemas.openxmlformats.org/officeDocument/2006/relationships/image" Target="../media/image114.png"/><Relationship Id="rId6" Type="http://schemas.openxmlformats.org/officeDocument/2006/relationships/image" Target="../media/image126.png"/><Relationship Id="rId7" Type="http://schemas.openxmlformats.org/officeDocument/2006/relationships/image" Target="../media/image123.png"/><Relationship Id="rId8" Type="http://schemas.openxmlformats.org/officeDocument/2006/relationships/image" Target="../media/image132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" Target="/ppt/slides/slide2.xml"/><Relationship Id="rId5" Type="http://schemas.openxmlformats.org/officeDocument/2006/relationships/image" Target="../media/image113.png"/><Relationship Id="rId6" Type="http://schemas.openxmlformats.org/officeDocument/2006/relationships/image" Target="../media/image129.png"/><Relationship Id="rId7" Type="http://schemas.openxmlformats.org/officeDocument/2006/relationships/hyperlink" Target="https://docs.unity3d.com/Manual/StandardShaderMaterialParameterAlbedoColor.html" TargetMode="External"/><Relationship Id="rId8" Type="http://schemas.openxmlformats.org/officeDocument/2006/relationships/image" Target="../media/image124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0.png"/><Relationship Id="rId10" Type="http://schemas.openxmlformats.org/officeDocument/2006/relationships/image" Target="../media/image128.png"/><Relationship Id="rId13" Type="http://schemas.openxmlformats.org/officeDocument/2006/relationships/image" Target="../media/image7.jpg"/><Relationship Id="rId12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27.png"/><Relationship Id="rId5" Type="http://schemas.openxmlformats.org/officeDocument/2006/relationships/image" Target="../media/image129.png"/><Relationship Id="rId6" Type="http://schemas.openxmlformats.org/officeDocument/2006/relationships/image" Target="../media/image84.png"/><Relationship Id="rId7" Type="http://schemas.openxmlformats.org/officeDocument/2006/relationships/image" Target="../media/image125.png"/><Relationship Id="rId8" Type="http://schemas.openxmlformats.org/officeDocument/2006/relationships/image" Target="../media/image1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38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133.png"/><Relationship Id="rId8" Type="http://schemas.openxmlformats.org/officeDocument/2006/relationships/image" Target="../media/image1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137.png"/><Relationship Id="rId6" Type="http://schemas.openxmlformats.org/officeDocument/2006/relationships/image" Target="../media/image143.png"/><Relationship Id="rId7" Type="http://schemas.openxmlformats.org/officeDocument/2006/relationships/image" Target="../media/image134.png"/><Relationship Id="rId8" Type="http://schemas.openxmlformats.org/officeDocument/2006/relationships/slide" Target="/ppt/slides/slide2.xml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hyperlink" Target="https://docs.microsoft.com/en-us/dotnet/core/install/linux-sna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4.png"/><Relationship Id="rId4" Type="http://schemas.openxmlformats.org/officeDocument/2006/relationships/image" Target="../media/image1.png"/><Relationship Id="rId9" Type="http://schemas.openxmlformats.org/officeDocument/2006/relationships/image" Target="../media/image139.png"/><Relationship Id="rId5" Type="http://schemas.openxmlformats.org/officeDocument/2006/relationships/image" Target="../media/image2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image" Target="../media/image135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6.png"/><Relationship Id="rId10" Type="http://schemas.openxmlformats.org/officeDocument/2006/relationships/image" Target="../media/image145.png"/><Relationship Id="rId1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7.png"/><Relationship Id="rId4" Type="http://schemas.openxmlformats.org/officeDocument/2006/relationships/image" Target="../media/image1.png"/><Relationship Id="rId9" Type="http://schemas.openxmlformats.org/officeDocument/2006/relationships/image" Target="../media/image7.jpg"/><Relationship Id="rId5" Type="http://schemas.openxmlformats.org/officeDocument/2006/relationships/image" Target="../media/image2.png"/><Relationship Id="rId6" Type="http://schemas.openxmlformats.org/officeDocument/2006/relationships/image" Target="../media/image137.png"/><Relationship Id="rId7" Type="http://schemas.openxmlformats.org/officeDocument/2006/relationships/image" Target="../media/image143.png"/><Relationship Id="rId8" Type="http://schemas.openxmlformats.org/officeDocument/2006/relationships/slide" Target="/ppt/slides/slide2.xml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.xml"/><Relationship Id="rId10" Type="http://schemas.openxmlformats.org/officeDocument/2006/relationships/image" Target="../media/image152.png"/><Relationship Id="rId13" Type="http://schemas.openxmlformats.org/officeDocument/2006/relationships/image" Target="../media/image155.png"/><Relationship Id="rId1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1.png"/><Relationship Id="rId4" Type="http://schemas.openxmlformats.org/officeDocument/2006/relationships/image" Target="../media/image1.png"/><Relationship Id="rId9" Type="http://schemas.openxmlformats.org/officeDocument/2006/relationships/image" Target="../media/image150.png"/><Relationship Id="rId5" Type="http://schemas.openxmlformats.org/officeDocument/2006/relationships/image" Target="../media/image2.png"/><Relationship Id="rId6" Type="http://schemas.openxmlformats.org/officeDocument/2006/relationships/image" Target="../media/image140.png"/><Relationship Id="rId7" Type="http://schemas.openxmlformats.org/officeDocument/2006/relationships/image" Target="../media/image146.png"/><Relationship Id="rId8" Type="http://schemas.openxmlformats.org/officeDocument/2006/relationships/image" Target="../media/image148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9" Type="http://schemas.openxmlformats.org/officeDocument/2006/relationships/hyperlink" Target="https://docs.unity3d.com/ScriptReference/Input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58.png"/><Relationship Id="rId8" Type="http://schemas.openxmlformats.org/officeDocument/2006/relationships/hyperlink" Target="https://docs.unity3d.com/ScriptReference/Input.GetAxis.htm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149.png"/><Relationship Id="rId6" Type="http://schemas.openxmlformats.org/officeDocument/2006/relationships/image" Target="../media/image157.png"/><Relationship Id="rId7" Type="http://schemas.openxmlformats.org/officeDocument/2006/relationships/image" Target="../media/image159.png"/><Relationship Id="rId8" Type="http://schemas.openxmlformats.org/officeDocument/2006/relationships/slide" Target="/ppt/slides/slide2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5.png"/><Relationship Id="rId4" Type="http://schemas.openxmlformats.org/officeDocument/2006/relationships/image" Target="../media/image151.png"/><Relationship Id="rId9" Type="http://schemas.openxmlformats.org/officeDocument/2006/relationships/slide" Target="/ppt/slides/slide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https://unity3d.com/es/learn/tutorials/s/physics" TargetMode="External"/><Relationship Id="rId8" Type="http://schemas.openxmlformats.org/officeDocument/2006/relationships/image" Target="../media/image187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9.png"/><Relationship Id="rId1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56.png"/><Relationship Id="rId5" Type="http://schemas.openxmlformats.org/officeDocument/2006/relationships/image" Target="../media/image165.png"/><Relationship Id="rId6" Type="http://schemas.openxmlformats.org/officeDocument/2006/relationships/image" Target="../media/image160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4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162.png"/><Relationship Id="rId8" Type="http://schemas.openxmlformats.org/officeDocument/2006/relationships/image" Target="../media/image1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61.png"/><Relationship Id="rId5" Type="http://schemas.openxmlformats.org/officeDocument/2006/relationships/hyperlink" Target="https://docs.unity3d.com/es/current/Manual/Prefabs.html" TargetMode="External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image" Target="../media/image5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" Target="/ppt/slides/slide2.xml"/><Relationship Id="rId5" Type="http://schemas.openxmlformats.org/officeDocument/2006/relationships/hyperlink" Target="https://docs.unity3d.com/es/current/Manual/Prefabs.html" TargetMode="External"/><Relationship Id="rId6" Type="http://schemas.openxmlformats.org/officeDocument/2006/relationships/image" Target="../media/image185.png"/><Relationship Id="rId7" Type="http://schemas.openxmlformats.org/officeDocument/2006/relationships/image" Target="../media/image167.png"/><Relationship Id="rId8" Type="http://schemas.openxmlformats.org/officeDocument/2006/relationships/image" Target="../media/image169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8.png"/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" Target="/ppt/slides/slide2.xml"/><Relationship Id="rId5" Type="http://schemas.openxmlformats.org/officeDocument/2006/relationships/image" Target="../media/image185.png"/><Relationship Id="rId6" Type="http://schemas.openxmlformats.org/officeDocument/2006/relationships/image" Target="../media/image176.png"/><Relationship Id="rId7" Type="http://schemas.openxmlformats.org/officeDocument/2006/relationships/image" Target="../media/image173.png"/><Relationship Id="rId8" Type="http://schemas.openxmlformats.org/officeDocument/2006/relationships/image" Target="../media/image167.png"/></Relationships>
</file>

<file path=ppt/slides/_rels/slide6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71.png"/><Relationship Id="rId5" Type="http://schemas.openxmlformats.org/officeDocument/2006/relationships/image" Target="../media/image161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image" Target="../media/image1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123.png"/><Relationship Id="rId8" Type="http://schemas.openxmlformats.org/officeDocument/2006/relationships/image" Target="../media/image17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74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/Relationships>
</file>

<file path=ppt/slides/_rels/slide6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0.png"/><Relationship Id="rId10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7.png"/><Relationship Id="rId4" Type="http://schemas.openxmlformats.org/officeDocument/2006/relationships/image" Target="../media/image1.png"/><Relationship Id="rId9" Type="http://schemas.openxmlformats.org/officeDocument/2006/relationships/image" Target="../media/image7.jpg"/><Relationship Id="rId5" Type="http://schemas.openxmlformats.org/officeDocument/2006/relationships/image" Target="../media/image2.png"/><Relationship Id="rId6" Type="http://schemas.openxmlformats.org/officeDocument/2006/relationships/image" Target="../media/image172.png"/><Relationship Id="rId7" Type="http://schemas.openxmlformats.org/officeDocument/2006/relationships/image" Target="../media/image178.png"/><Relationship Id="rId8" Type="http://schemas.openxmlformats.org/officeDocument/2006/relationships/slide" Target="/ppt/slides/slide2.xml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79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hyperlink" Target="https://unity3d.com/es/learn/tutorials/projects/roll-ball-tutorial/displaying-score-and-text" TargetMode="External"/><Relationship Id="rId7" Type="http://schemas.openxmlformats.org/officeDocument/2006/relationships/image" Target="../media/image178.png"/><Relationship Id="rId8" Type="http://schemas.openxmlformats.org/officeDocument/2006/relationships/image" Target="../media/image184.png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1.png"/><Relationship Id="rId4" Type="http://schemas.openxmlformats.org/officeDocument/2006/relationships/image" Target="../media/image179.png"/><Relationship Id="rId9" Type="http://schemas.openxmlformats.org/officeDocument/2006/relationships/image" Target="../media/image18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86.png"/><Relationship Id="rId8" Type="http://schemas.openxmlformats.org/officeDocument/2006/relationships/image" Target="../media/image19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83.png"/><Relationship Id="rId6" Type="http://schemas.openxmlformats.org/officeDocument/2006/relationships/image" Target="../media/image182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90.png"/><Relationship Id="rId6" Type="http://schemas.openxmlformats.org/officeDocument/2006/relationships/image" Target="../media/image183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88.png"/><Relationship Id="rId6" Type="http://schemas.openxmlformats.org/officeDocument/2006/relationships/image" Target="../media/image191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7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94.png"/><Relationship Id="rId4" Type="http://schemas.openxmlformats.org/officeDocument/2006/relationships/image" Target="../media/image1.png"/><Relationship Id="rId9" Type="http://schemas.openxmlformats.org/officeDocument/2006/relationships/image" Target="../media/image188.png"/><Relationship Id="rId5" Type="http://schemas.openxmlformats.org/officeDocument/2006/relationships/image" Target="../media/image2.png"/><Relationship Id="rId6" Type="http://schemas.openxmlformats.org/officeDocument/2006/relationships/image" Target="../media/image182.png"/><Relationship Id="rId7" Type="http://schemas.openxmlformats.org/officeDocument/2006/relationships/image" Target="../media/image193.png"/><Relationship Id="rId8" Type="http://schemas.openxmlformats.org/officeDocument/2006/relationships/image" Target="../media/image18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93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/Relationships>
</file>

<file path=ppt/slides/_rels/slide7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3" Type="http://schemas.openxmlformats.org/officeDocument/2006/relationships/image" Target="../media/image5.png"/><Relationship Id="rId12" Type="http://schemas.openxmlformats.org/officeDocument/2006/relationships/hyperlink" Target="https://docs.unity3d.com/es/530/Manual/Audio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00.png"/><Relationship Id="rId5" Type="http://schemas.openxmlformats.org/officeDocument/2006/relationships/image" Target="../media/image195.png"/><Relationship Id="rId6" Type="http://schemas.openxmlformats.org/officeDocument/2006/relationships/image" Target="../media/image197.png"/><Relationship Id="rId7" Type="http://schemas.openxmlformats.org/officeDocument/2006/relationships/image" Target="../media/image196.png"/><Relationship Id="rId8" Type="http://schemas.openxmlformats.org/officeDocument/2006/relationships/image" Target="../media/image202.png"/></Relationships>
</file>

<file path=ppt/slides/_rels/slide7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99.png"/><Relationship Id="rId4" Type="http://schemas.openxmlformats.org/officeDocument/2006/relationships/image" Target="../media/image1.png"/><Relationship Id="rId9" Type="http://schemas.openxmlformats.org/officeDocument/2006/relationships/image" Target="../media/image201.png"/><Relationship Id="rId5" Type="http://schemas.openxmlformats.org/officeDocument/2006/relationships/image" Target="../media/image2.png"/><Relationship Id="rId6" Type="http://schemas.openxmlformats.org/officeDocument/2006/relationships/image" Target="../media/image203.png"/><Relationship Id="rId7" Type="http://schemas.openxmlformats.org/officeDocument/2006/relationships/image" Target="../media/image205.png"/><Relationship Id="rId8" Type="http://schemas.openxmlformats.org/officeDocument/2006/relationships/image" Target="../media/image198.png"/></Relationships>
</file>

<file path=ppt/slides/_rels/slide7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98.png"/><Relationship Id="rId4" Type="http://schemas.openxmlformats.org/officeDocument/2006/relationships/image" Target="../media/image1.png"/><Relationship Id="rId9" Type="http://schemas.openxmlformats.org/officeDocument/2006/relationships/image" Target="../media/image202.png"/><Relationship Id="rId5" Type="http://schemas.openxmlformats.org/officeDocument/2006/relationships/image" Target="../media/image2.png"/><Relationship Id="rId6" Type="http://schemas.openxmlformats.org/officeDocument/2006/relationships/image" Target="../media/image209.png"/><Relationship Id="rId7" Type="http://schemas.openxmlformats.org/officeDocument/2006/relationships/image" Target="../media/image204.png"/><Relationship Id="rId8" Type="http://schemas.openxmlformats.org/officeDocument/2006/relationships/image" Target="../media/image20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1.png"/><Relationship Id="rId6" Type="http://schemas.openxmlformats.org/officeDocument/2006/relationships/image" Target="../media/image184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78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" Target="/ppt/slides/slide2.xml"/><Relationship Id="rId5" Type="http://schemas.openxmlformats.org/officeDocument/2006/relationships/image" Target="../media/image211.png"/><Relationship Id="rId6" Type="http://schemas.openxmlformats.org/officeDocument/2006/relationships/image" Target="../media/image184.png"/><Relationship Id="rId7" Type="http://schemas.openxmlformats.org/officeDocument/2006/relationships/image" Target="../media/image207.png"/><Relationship Id="rId8" Type="http://schemas.openxmlformats.org/officeDocument/2006/relationships/image" Target="../media/image188.png"/></Relationships>
</file>

<file path=ppt/slides/_rels/slide7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19.png"/><Relationship Id="rId4" Type="http://schemas.openxmlformats.org/officeDocument/2006/relationships/image" Target="../media/image208.png"/><Relationship Id="rId9" Type="http://schemas.openxmlformats.org/officeDocument/2006/relationships/image" Target="../media/image17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6.png"/><Relationship Id="rId10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13.png"/><Relationship Id="rId4" Type="http://schemas.openxmlformats.org/officeDocument/2006/relationships/image" Target="../media/image1.png"/><Relationship Id="rId9" Type="http://schemas.openxmlformats.org/officeDocument/2006/relationships/image" Target="../media/image210.png"/><Relationship Id="rId5" Type="http://schemas.openxmlformats.org/officeDocument/2006/relationships/image" Target="../media/image2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image" Target="../media/image21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/Relationships>
</file>

<file path=ppt/slides/_rels/slide8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18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hyperlink" Target="https://docs.unity3d.com/ScriptReference/Collider.OnCollisionEnter.html" TargetMode="External"/><Relationship Id="rId8" Type="http://schemas.openxmlformats.org/officeDocument/2006/relationships/image" Target="../media/image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14.png"/><Relationship Id="rId8" Type="http://schemas.openxmlformats.org/officeDocument/2006/relationships/image" Target="../media/image21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7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9" Type="http://schemas.openxmlformats.org/officeDocument/2006/relationships/image" Target="../media/image23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2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2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3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slide" Target="/ppt/slides/slide2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/Relationships>
</file>

<file path=ppt/slides/_rels/slide9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" Target="/ppt/slides/slide2.xml"/><Relationship Id="rId5" Type="http://schemas.openxmlformats.org/officeDocument/2006/relationships/image" Target="../media/image221.png"/><Relationship Id="rId6" Type="http://schemas.openxmlformats.org/officeDocument/2006/relationships/image" Target="../media/image228.png"/><Relationship Id="rId7" Type="http://schemas.openxmlformats.org/officeDocument/2006/relationships/image" Target="../media/image234.png"/><Relationship Id="rId8" Type="http://schemas.openxmlformats.org/officeDocument/2006/relationships/image" Target="../media/image22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33.png"/><Relationship Id="rId6" Type="http://schemas.openxmlformats.org/officeDocument/2006/relationships/image" Target="../media/image235.png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9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37.png"/><Relationship Id="rId4" Type="http://schemas.openxmlformats.org/officeDocument/2006/relationships/image" Target="../media/image1.png"/><Relationship Id="rId9" Type="http://schemas.openxmlformats.org/officeDocument/2006/relationships/image" Target="../media/image7.jpg"/><Relationship Id="rId5" Type="http://schemas.openxmlformats.org/officeDocument/2006/relationships/image" Target="../media/image2.png"/><Relationship Id="rId6" Type="http://schemas.openxmlformats.org/officeDocument/2006/relationships/image" Target="../media/image236.png"/><Relationship Id="rId7" Type="http://schemas.openxmlformats.org/officeDocument/2006/relationships/image" Target="../media/image240.png"/><Relationship Id="rId8" Type="http://schemas.openxmlformats.org/officeDocument/2006/relationships/slide" Target="/ppt/slides/slide2.xml"/></Relationships>
</file>

<file path=ppt/slides/_rels/slide9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2.png"/><Relationship Id="rId10" Type="http://schemas.openxmlformats.org/officeDocument/2006/relationships/image" Target="../media/image238.png"/><Relationship Id="rId13" Type="http://schemas.openxmlformats.org/officeDocument/2006/relationships/image" Target="../media/image5.png"/><Relationship Id="rId12" Type="http://schemas.openxmlformats.org/officeDocument/2006/relationships/hyperlink" Target="https://docs.unity3d.com/ScriptReference/Object.Instantiate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39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41.png"/><Relationship Id="rId8" Type="http://schemas.openxmlformats.org/officeDocument/2006/relationships/image" Target="../media/image250.png"/></Relationships>
</file>

<file path=ppt/slides/_rels/slide9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7.png"/><Relationship Id="rId10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42.png"/><Relationship Id="rId5" Type="http://schemas.openxmlformats.org/officeDocument/2006/relationships/image" Target="../media/image245.png"/><Relationship Id="rId6" Type="http://schemas.openxmlformats.org/officeDocument/2006/relationships/slide" Target="/ppt/slides/slide2.xml"/><Relationship Id="rId7" Type="http://schemas.openxmlformats.org/officeDocument/2006/relationships/image" Target="../media/image7.jpg"/><Relationship Id="rId8" Type="http://schemas.openxmlformats.org/officeDocument/2006/relationships/image" Target="../media/image23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48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49.png"/><Relationship Id="rId8" Type="http://schemas.openxmlformats.org/officeDocument/2006/relationships/image" Target="../media/image25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59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51.png"/><Relationship Id="rId8" Type="http://schemas.openxmlformats.org/officeDocument/2006/relationships/image" Target="../media/image25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6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7.jpg"/><Relationship Id="rId7" Type="http://schemas.openxmlformats.org/officeDocument/2006/relationships/image" Target="../media/image255.png"/><Relationship Id="rId8" Type="http://schemas.openxmlformats.org/officeDocument/2006/relationships/image" Target="../media/image2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225851" y="605617"/>
            <a:ext cx="7081886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7200"/>
              <a:buFont typeface="Times New Roman"/>
              <a:buNone/>
            </a:pPr>
            <a:r>
              <a:rPr b="1" lang="ca-ES" sz="7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Unity: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7200"/>
              <a:buFont typeface="Times New Roman"/>
              <a:buNone/>
            </a:pPr>
            <a:r>
              <a:rPr b="1" lang="ca-ES" sz="7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Basics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Times New Roman"/>
              <a:buNone/>
            </a:pPr>
            <a:r>
              <a:t/>
            </a:r>
            <a:endParaRPr b="1" sz="72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327" y="3635821"/>
            <a:ext cx="3954933" cy="163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6912520" y="6372125"/>
            <a:ext cx="2502711" cy="407145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000"/>
              <a:buFont typeface="Times New Roman"/>
              <a:buNone/>
            </a:pPr>
            <a:r>
              <a:rPr b="1" lang="ca-ES" sz="2000">
                <a:solidFill>
                  <a:srgbClr val="000080"/>
                </a:solidFill>
              </a:rPr>
              <a:t>Vicent Selfa</a:t>
            </a:r>
            <a:endParaRPr b="1" sz="2000">
              <a:solidFill>
                <a:srgbClr val="00008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000"/>
              <a:buFont typeface="Times New Roman"/>
              <a:buNone/>
            </a:pPr>
            <a:r>
              <a:rPr b="1" lang="ca-ES" sz="2000">
                <a:solidFill>
                  <a:srgbClr val="000080"/>
                </a:solidFill>
              </a:rPr>
              <a:t>Curs 2020/2021</a:t>
            </a:r>
            <a:endParaRPr b="1" sz="20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875" y="1487400"/>
            <a:ext cx="3125551" cy="24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2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2"/>
          <p:cNvSpPr/>
          <p:nvPr/>
        </p:nvSpPr>
        <p:spPr>
          <a:xfrm>
            <a:off x="554276" y="1057599"/>
            <a:ext cx="29403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Unity repository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542110" y="977238"/>
            <a:ext cx="562500" cy="560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3286088" y="364919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59775" y="4095152"/>
            <a:ext cx="3624700" cy="28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2"/>
          <p:cNvSpPr/>
          <p:nvPr/>
        </p:nvSpPr>
        <p:spPr>
          <a:xfrm>
            <a:off x="6251213" y="660731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2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306" name="Google Shape;306;p22">
            <a:hlinkClick action="ppaction://hlinksldjump" r:id="rId9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12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9" name="Google Shape;234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12"/>
          <p:cNvSpPr/>
          <p:nvPr/>
        </p:nvSpPr>
        <p:spPr>
          <a:xfrm>
            <a:off x="629827" y="1097779"/>
            <a:ext cx="75789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vulcan.</a:t>
            </a:r>
            <a:endParaRPr/>
          </a:p>
        </p:txBody>
      </p:sp>
      <p:sp>
        <p:nvSpPr>
          <p:cNvPr id="2352" name="Google Shape;2352;p112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353" name="Google Shape;2353;p112">
            <a:hlinkClick action="ppaction://hlinksldjump" r:id="rId5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4" name="Google Shape;2354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0901" y="4777670"/>
            <a:ext cx="4442050" cy="2188830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p112"/>
          <p:cNvSpPr/>
          <p:nvPr/>
        </p:nvSpPr>
        <p:spPr>
          <a:xfrm>
            <a:off x="1755717" y="1695366"/>
            <a:ext cx="35637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Importing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assets</a:t>
            </a:r>
            <a:endParaRPr/>
          </a:p>
        </p:txBody>
      </p:sp>
      <p:sp>
        <p:nvSpPr>
          <p:cNvPr id="2356" name="Google Shape;2356;p112"/>
          <p:cNvSpPr/>
          <p:nvPr/>
        </p:nvSpPr>
        <p:spPr>
          <a:xfrm flipH="1" rot="10800000">
            <a:off x="2971089" y="5093276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7" name="Google Shape;2357;p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3950" y="3162680"/>
            <a:ext cx="3657600" cy="150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p1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77400" y="2153161"/>
            <a:ext cx="36576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12"/>
          <p:cNvSpPr/>
          <p:nvPr/>
        </p:nvSpPr>
        <p:spPr>
          <a:xfrm flipH="1" rot="10800000">
            <a:off x="2526189" y="419425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p112"/>
          <p:cNvSpPr/>
          <p:nvPr/>
        </p:nvSpPr>
        <p:spPr>
          <a:xfrm flipH="1" rot="10800000">
            <a:off x="4038139" y="215315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13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2" name="Google Shape;237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p113"/>
          <p:cNvSpPr/>
          <p:nvPr/>
        </p:nvSpPr>
        <p:spPr>
          <a:xfrm>
            <a:off x="629827" y="1097779"/>
            <a:ext cx="75789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vulcan. </a:t>
            </a:r>
            <a:endParaRPr/>
          </a:p>
        </p:txBody>
      </p:sp>
      <p:sp>
        <p:nvSpPr>
          <p:cNvPr id="2375" name="Google Shape;2375;p113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376" name="Google Shape;2376;p113">
            <a:hlinkClick action="ppaction://hlinksldjump" r:id="rId5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7" name="Google Shape;2377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5275" y="2623651"/>
            <a:ext cx="2675575" cy="20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825" y="1593304"/>
            <a:ext cx="27336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13"/>
          <p:cNvPicPr preferRelativeResize="0"/>
          <p:nvPr/>
        </p:nvPicPr>
        <p:blipFill rotWithShape="1">
          <a:blip r:embed="rId9">
            <a:alphaModFix/>
          </a:blip>
          <a:srcRect b="8742" l="0" r="25788" t="0"/>
          <a:stretch/>
        </p:blipFill>
        <p:spPr>
          <a:xfrm>
            <a:off x="1434900" y="4867000"/>
            <a:ext cx="2265950" cy="8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113"/>
          <p:cNvSpPr txBox="1"/>
          <p:nvPr/>
        </p:nvSpPr>
        <p:spPr>
          <a:xfrm>
            <a:off x="4942375" y="273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13"/>
          <p:cNvSpPr/>
          <p:nvPr/>
        </p:nvSpPr>
        <p:spPr>
          <a:xfrm>
            <a:off x="4097625" y="2195550"/>
            <a:ext cx="12618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</a:rPr>
              <a:t>My 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ca-ES" sz="1633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assets</a:t>
            </a:r>
            <a:endParaRPr>
              <a:solidFill>
                <a:srgbClr val="002060"/>
              </a:solidFill>
            </a:endParaRPr>
          </a:p>
        </p:txBody>
      </p:sp>
      <p:pic>
        <p:nvPicPr>
          <p:cNvPr id="2382" name="Google Shape;2382;p1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97625" y="2623650"/>
            <a:ext cx="5756101" cy="32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3" name="Google Shape;239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117" y="5889154"/>
            <a:ext cx="29146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114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5" name="Google Shape;2395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Google Shape;2396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7" name="Google Shape;2397;p114"/>
          <p:cNvSpPr/>
          <p:nvPr/>
        </p:nvSpPr>
        <p:spPr>
          <a:xfrm>
            <a:off x="629827" y="1097779"/>
            <a:ext cx="75789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vulcan. </a:t>
            </a:r>
            <a:endParaRPr/>
          </a:p>
        </p:txBody>
      </p:sp>
      <p:sp>
        <p:nvSpPr>
          <p:cNvPr id="2398" name="Google Shape;2398;p114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399" name="Google Shape;2399;p114">
            <a:hlinkClick action="ppaction://hlinksldjump" r:id="rId6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114"/>
          <p:cNvSpPr/>
          <p:nvPr/>
        </p:nvSpPr>
        <p:spPr>
          <a:xfrm>
            <a:off x="852842" y="1659029"/>
            <a:ext cx="35637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</a:rPr>
              <a:t>View the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assets</a:t>
            </a:r>
            <a:endParaRPr/>
          </a:p>
        </p:txBody>
      </p:sp>
      <p:pic>
        <p:nvPicPr>
          <p:cNvPr id="2401" name="Google Shape;2401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4727" y="2155771"/>
            <a:ext cx="153352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14"/>
          <p:cNvSpPr/>
          <p:nvPr/>
        </p:nvSpPr>
        <p:spPr>
          <a:xfrm flipH="1" rot="10800000">
            <a:off x="629814" y="2213389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p114"/>
          <p:cNvSpPr/>
          <p:nvPr/>
        </p:nvSpPr>
        <p:spPr>
          <a:xfrm flipH="1" rot="10800000">
            <a:off x="874514" y="4161659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4" name="Google Shape;2404;p114"/>
          <p:cNvPicPr preferRelativeResize="0"/>
          <p:nvPr/>
        </p:nvPicPr>
        <p:blipFill rotWithShape="1">
          <a:blip r:embed="rId9">
            <a:alphaModFix/>
          </a:blip>
          <a:srcRect b="34163" l="8521" r="24323" t="9207"/>
          <a:stretch/>
        </p:blipFill>
        <p:spPr>
          <a:xfrm>
            <a:off x="1561475" y="4357548"/>
            <a:ext cx="1341900" cy="100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5" name="Google Shape;2405;p1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8525" y="2375838"/>
            <a:ext cx="2263475" cy="26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14"/>
          <p:cNvSpPr/>
          <p:nvPr/>
        </p:nvSpPr>
        <p:spPr>
          <a:xfrm flipH="1" rot="10800000">
            <a:off x="3363939" y="3839684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7" name="Google Shape;2407;p114"/>
          <p:cNvSpPr/>
          <p:nvPr/>
        </p:nvSpPr>
        <p:spPr>
          <a:xfrm flipH="1" rot="10800000">
            <a:off x="5417139" y="377029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114"/>
          <p:cNvSpPr/>
          <p:nvPr/>
        </p:nvSpPr>
        <p:spPr>
          <a:xfrm flipH="1" rot="10800000">
            <a:off x="7589200" y="5921040"/>
            <a:ext cx="495900" cy="21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9" name="Google Shape;2409;p114"/>
          <p:cNvPicPr preferRelativeResize="0"/>
          <p:nvPr/>
        </p:nvPicPr>
        <p:blipFill rotWithShape="1">
          <a:blip r:embed="rId11">
            <a:alphaModFix/>
          </a:blip>
          <a:srcRect b="27662" l="0" r="54369" t="0"/>
          <a:stretch/>
        </p:blipFill>
        <p:spPr>
          <a:xfrm>
            <a:off x="5802725" y="2579794"/>
            <a:ext cx="3101046" cy="32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0" name="Google Shape;242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475" y="5367600"/>
            <a:ext cx="5291925" cy="8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Google Shape;242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25" y="1593304"/>
            <a:ext cx="4162425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115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3" name="Google Shape;2423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425" name="Google Shape;2425;p115"/>
          <p:cNvSpPr/>
          <p:nvPr/>
        </p:nvSpPr>
        <p:spPr>
          <a:xfrm>
            <a:off x="629827" y="1097779"/>
            <a:ext cx="75789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vulcan. </a:t>
            </a:r>
            <a:endParaRPr/>
          </a:p>
        </p:txBody>
      </p:sp>
      <p:sp>
        <p:nvSpPr>
          <p:cNvPr id="2426" name="Google Shape;2426;p115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427" name="Google Shape;2427;p115">
            <a:hlinkClick action="ppaction://hlinksldjump" r:id="rId7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115"/>
          <p:cNvSpPr/>
          <p:nvPr/>
        </p:nvSpPr>
        <p:spPr>
          <a:xfrm flipH="1" rot="10800000">
            <a:off x="3710843" y="498837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9" name="Google Shape;2429;p1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89675" y="2801048"/>
            <a:ext cx="2466675" cy="39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115"/>
          <p:cNvSpPr/>
          <p:nvPr/>
        </p:nvSpPr>
        <p:spPr>
          <a:xfrm flipH="1" rot="10800000">
            <a:off x="6696593" y="434039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115"/>
          <p:cNvSpPr/>
          <p:nvPr/>
        </p:nvSpPr>
        <p:spPr>
          <a:xfrm>
            <a:off x="7141509" y="4324078"/>
            <a:ext cx="2162400" cy="1416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16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3" name="Google Shape;244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445" name="Google Shape;2445;p116"/>
          <p:cNvSpPr/>
          <p:nvPr/>
        </p:nvSpPr>
        <p:spPr>
          <a:xfrm>
            <a:off x="629827" y="1097779"/>
            <a:ext cx="75789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vulcan. </a:t>
            </a:r>
            <a:r>
              <a:rPr b="1" lang="ca-ES" sz="1800">
                <a:solidFill>
                  <a:srgbClr val="002060"/>
                </a:solidFill>
              </a:rPr>
              <a:t>The Mountain scene </a:t>
            </a:r>
            <a:endParaRPr/>
          </a:p>
        </p:txBody>
      </p:sp>
      <p:sp>
        <p:nvSpPr>
          <p:cNvPr id="2446" name="Google Shape;2446;p116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447" name="Google Shape;2447;p116">
            <a:hlinkClick action="ppaction://hlinksldjump" r:id="rId5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8" name="Google Shape;2448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825" y="1593298"/>
            <a:ext cx="2270600" cy="26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16"/>
          <p:cNvSpPr/>
          <p:nvPr/>
        </p:nvSpPr>
        <p:spPr>
          <a:xfrm flipH="1" rot="10800000">
            <a:off x="343943" y="214237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0" name="Google Shape;2450;p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5293" y="3274047"/>
            <a:ext cx="3220875" cy="18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16"/>
          <p:cNvSpPr/>
          <p:nvPr/>
        </p:nvSpPr>
        <p:spPr>
          <a:xfrm flipH="1" rot="10800000">
            <a:off x="2083820" y="4574418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2" name="Google Shape;2452;p116"/>
          <p:cNvPicPr preferRelativeResize="0"/>
          <p:nvPr/>
        </p:nvPicPr>
        <p:blipFill rotWithShape="1">
          <a:blip r:embed="rId9">
            <a:alphaModFix/>
          </a:blip>
          <a:srcRect b="39500" l="0" r="18200" t="0"/>
          <a:stretch/>
        </p:blipFill>
        <p:spPr>
          <a:xfrm>
            <a:off x="2301400" y="5224850"/>
            <a:ext cx="2270600" cy="197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116"/>
          <p:cNvSpPr/>
          <p:nvPr/>
        </p:nvSpPr>
        <p:spPr>
          <a:xfrm flipH="1" rot="10800000">
            <a:off x="2300577" y="569270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4" name="Google Shape;2454;p1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1724" y="1593299"/>
            <a:ext cx="5210106" cy="378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5" name="Google Shape;2455;p116"/>
          <p:cNvSpPr/>
          <p:nvPr/>
        </p:nvSpPr>
        <p:spPr>
          <a:xfrm flipH="1" rot="10800000">
            <a:off x="4196818" y="159329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116"/>
          <p:cNvSpPr/>
          <p:nvPr/>
        </p:nvSpPr>
        <p:spPr>
          <a:xfrm>
            <a:off x="4641726" y="5691667"/>
            <a:ext cx="4557000" cy="27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</a:rPr>
              <a:t>(*) Changed the name </a:t>
            </a:r>
            <a:r>
              <a:rPr b="1" lang="ca-ES" sz="1200">
                <a:solidFill>
                  <a:srgbClr val="002060"/>
                </a:solidFill>
              </a:rPr>
              <a:t>Sample scene</a:t>
            </a:r>
            <a:r>
              <a:rPr lang="ca-ES" sz="1200">
                <a:solidFill>
                  <a:srgbClr val="002060"/>
                </a:solidFill>
              </a:rPr>
              <a:t> by </a:t>
            </a:r>
            <a:r>
              <a:rPr b="1" lang="ca-ES" sz="1200">
                <a:solidFill>
                  <a:srgbClr val="002060"/>
                </a:solidFill>
              </a:rPr>
              <a:t>MountainScene</a:t>
            </a:r>
            <a:endParaRPr b="1" sz="8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" name="Google Shape;2467;p117"/>
          <p:cNvPicPr preferRelativeResize="0"/>
          <p:nvPr/>
        </p:nvPicPr>
        <p:blipFill rotWithShape="1">
          <a:blip r:embed="rId3">
            <a:alphaModFix/>
          </a:blip>
          <a:srcRect b="0" l="0" r="24721" t="0"/>
          <a:stretch/>
        </p:blipFill>
        <p:spPr>
          <a:xfrm>
            <a:off x="974675" y="4146825"/>
            <a:ext cx="24504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117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9" name="Google Shape;2469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17"/>
          <p:cNvSpPr/>
          <p:nvPr/>
        </p:nvSpPr>
        <p:spPr>
          <a:xfrm>
            <a:off x="629825" y="1097775"/>
            <a:ext cx="88947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vulcan. The RealStone on the top of the mountain. </a:t>
            </a:r>
            <a:endParaRPr/>
          </a:p>
        </p:txBody>
      </p:sp>
      <p:sp>
        <p:nvSpPr>
          <p:cNvPr id="2472" name="Google Shape;2472;p117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473" name="Google Shape;2473;p117">
            <a:hlinkClick action="ppaction://hlinksldjump" r:id="rId6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4" name="Google Shape;2474;p117"/>
          <p:cNvPicPr preferRelativeResize="0"/>
          <p:nvPr/>
        </p:nvPicPr>
        <p:blipFill rotWithShape="1">
          <a:blip r:embed="rId8">
            <a:alphaModFix/>
          </a:blip>
          <a:srcRect b="39500" l="0" r="18200" t="0"/>
          <a:stretch/>
        </p:blipFill>
        <p:spPr>
          <a:xfrm>
            <a:off x="629825" y="1650100"/>
            <a:ext cx="2654625" cy="23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117"/>
          <p:cNvSpPr/>
          <p:nvPr/>
        </p:nvSpPr>
        <p:spPr>
          <a:xfrm flipH="1" rot="10800000">
            <a:off x="974679" y="4728904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117"/>
          <p:cNvSpPr/>
          <p:nvPr/>
        </p:nvSpPr>
        <p:spPr>
          <a:xfrm flipH="1" rot="10800000">
            <a:off x="1072534" y="5567869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p117"/>
          <p:cNvSpPr/>
          <p:nvPr/>
        </p:nvSpPr>
        <p:spPr>
          <a:xfrm flipH="1" rot="10800000">
            <a:off x="1076953" y="576811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8" name="Google Shape;2478;p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1478" y="1650104"/>
            <a:ext cx="5545897" cy="376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p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8437" y="4924800"/>
            <a:ext cx="2422900" cy="164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0" name="Google Shape;2480;p1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65250" y="5596416"/>
            <a:ext cx="2795278" cy="1841484"/>
          </a:xfrm>
          <a:prstGeom prst="rect">
            <a:avLst/>
          </a:prstGeom>
          <a:noFill/>
          <a:ln>
            <a:noFill/>
          </a:ln>
        </p:spPr>
      </p:pic>
      <p:sp>
        <p:nvSpPr>
          <p:cNvPr id="2481" name="Google Shape;2481;p117"/>
          <p:cNvSpPr/>
          <p:nvPr/>
        </p:nvSpPr>
        <p:spPr>
          <a:xfrm>
            <a:off x="1346527" y="3296625"/>
            <a:ext cx="1563000" cy="228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2" name="Google Shape;2482;p117"/>
          <p:cNvCxnSpPr>
            <a:stCxn id="2481" idx="1"/>
            <a:endCxn id="2483" idx="1"/>
          </p:cNvCxnSpPr>
          <p:nvPr/>
        </p:nvCxnSpPr>
        <p:spPr>
          <a:xfrm flipH="1">
            <a:off x="1194127" y="3410925"/>
            <a:ext cx="152400" cy="2151900"/>
          </a:xfrm>
          <a:prstGeom prst="bentConnector3">
            <a:avLst>
              <a:gd fmla="val 504922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2483" name="Google Shape;2483;p117"/>
          <p:cNvSpPr/>
          <p:nvPr/>
        </p:nvSpPr>
        <p:spPr>
          <a:xfrm>
            <a:off x="1194148" y="5448550"/>
            <a:ext cx="1105800" cy="228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4" name="Google Shape;249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25" y="1708563"/>
            <a:ext cx="3255253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118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6" name="Google Shape;2496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118"/>
          <p:cNvSpPr/>
          <p:nvPr/>
        </p:nvSpPr>
        <p:spPr>
          <a:xfrm>
            <a:off x="629827" y="1097779"/>
            <a:ext cx="75789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vulcan. The RealStone prefab</a:t>
            </a:r>
            <a:endParaRPr/>
          </a:p>
        </p:txBody>
      </p:sp>
      <p:sp>
        <p:nvSpPr>
          <p:cNvPr id="2499" name="Google Shape;2499;p118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500" name="Google Shape;2500;p118">
            <a:hlinkClick action="ppaction://hlinksldjump" r:id="rId6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1" name="Google Shape;2501;p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5850" y="4133025"/>
            <a:ext cx="51054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p118"/>
          <p:cNvSpPr/>
          <p:nvPr/>
        </p:nvSpPr>
        <p:spPr>
          <a:xfrm>
            <a:off x="7616447" y="4868544"/>
            <a:ext cx="883500" cy="103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3" name="Google Shape;2503;p1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88800" y="5479024"/>
            <a:ext cx="883500" cy="117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118"/>
          <p:cNvSpPr/>
          <p:nvPr/>
        </p:nvSpPr>
        <p:spPr>
          <a:xfrm flipH="1" rot="10800000">
            <a:off x="3190330" y="603262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118"/>
          <p:cNvSpPr/>
          <p:nvPr/>
        </p:nvSpPr>
        <p:spPr>
          <a:xfrm flipH="1" rot="10800000">
            <a:off x="8370755" y="641810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6" name="Google Shape;2506;p1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6012" y="2483075"/>
            <a:ext cx="2422900" cy="164994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18"/>
          <p:cNvSpPr/>
          <p:nvPr/>
        </p:nvSpPr>
        <p:spPr>
          <a:xfrm>
            <a:off x="1170225" y="3675131"/>
            <a:ext cx="1612200" cy="27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8" name="Google Shape;2508;p118"/>
          <p:cNvCxnSpPr>
            <a:stCxn id="2502" idx="3"/>
            <a:endCxn id="2507" idx="3"/>
          </p:cNvCxnSpPr>
          <p:nvPr/>
        </p:nvCxnSpPr>
        <p:spPr>
          <a:xfrm rot="10800000">
            <a:off x="2782547" y="3813144"/>
            <a:ext cx="5717400" cy="1572900"/>
          </a:xfrm>
          <a:prstGeom prst="bentConnector3">
            <a:avLst>
              <a:gd fmla="val -4165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119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0" name="Google Shape;252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1" name="Google Shape;2521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522" name="Google Shape;2522;p119"/>
          <p:cNvSpPr/>
          <p:nvPr/>
        </p:nvSpPr>
        <p:spPr>
          <a:xfrm>
            <a:off x="629825" y="1097775"/>
            <a:ext cx="90657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vulcan. Adding components to the Vulcan</a:t>
            </a:r>
            <a:endParaRPr/>
          </a:p>
        </p:txBody>
      </p:sp>
      <p:sp>
        <p:nvSpPr>
          <p:cNvPr id="2523" name="Google Shape;2523;p119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524" name="Google Shape;2524;p119">
            <a:hlinkClick action="ppaction://hlinksldjump" r:id="rId5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5" name="Google Shape;2525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9275" y="1771263"/>
            <a:ext cx="2828925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119"/>
          <p:cNvSpPr/>
          <p:nvPr/>
        </p:nvSpPr>
        <p:spPr>
          <a:xfrm flipH="1" rot="10800000">
            <a:off x="1413304" y="2042479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p119"/>
          <p:cNvSpPr/>
          <p:nvPr/>
        </p:nvSpPr>
        <p:spPr>
          <a:xfrm flipH="1" rot="10800000">
            <a:off x="1112704" y="3577854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p119"/>
          <p:cNvSpPr/>
          <p:nvPr/>
        </p:nvSpPr>
        <p:spPr>
          <a:xfrm flipH="1" rot="10800000">
            <a:off x="2108629" y="4761604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119"/>
          <p:cNvSpPr/>
          <p:nvPr/>
        </p:nvSpPr>
        <p:spPr>
          <a:xfrm flipH="1" rot="10800000">
            <a:off x="1171004" y="5042879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0" name="Google Shape;2530;p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2762975"/>
            <a:ext cx="46482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19"/>
          <p:cNvSpPr/>
          <p:nvPr/>
        </p:nvSpPr>
        <p:spPr>
          <a:xfrm flipH="1" rot="10800000">
            <a:off x="2108629" y="5464804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2" name="Google Shape;254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004" y="1698625"/>
            <a:ext cx="2847975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3" name="Google Shape;2543;p120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4" name="Google Shape;2544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120"/>
          <p:cNvSpPr/>
          <p:nvPr/>
        </p:nvSpPr>
        <p:spPr>
          <a:xfrm>
            <a:off x="629825" y="1097775"/>
            <a:ext cx="90657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vulcan. Adding components to the RealStone </a:t>
            </a:r>
            <a:endParaRPr/>
          </a:p>
        </p:txBody>
      </p:sp>
      <p:sp>
        <p:nvSpPr>
          <p:cNvPr id="2547" name="Google Shape;2547;p120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548" name="Google Shape;2548;p120">
            <a:hlinkClick action="ppaction://hlinksldjump" r:id="rId6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Google Shape;2549;p120"/>
          <p:cNvSpPr/>
          <p:nvPr/>
        </p:nvSpPr>
        <p:spPr>
          <a:xfrm flipH="1" rot="10800000">
            <a:off x="1487004" y="1948704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120"/>
          <p:cNvSpPr/>
          <p:nvPr/>
        </p:nvSpPr>
        <p:spPr>
          <a:xfrm flipH="1" rot="10800000">
            <a:off x="1194445" y="287464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120"/>
          <p:cNvSpPr/>
          <p:nvPr/>
        </p:nvSpPr>
        <p:spPr>
          <a:xfrm flipH="1" rot="10800000">
            <a:off x="2319604" y="3952904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120"/>
          <p:cNvSpPr/>
          <p:nvPr/>
        </p:nvSpPr>
        <p:spPr>
          <a:xfrm flipH="1" rot="10800000">
            <a:off x="1237039" y="3530966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120"/>
          <p:cNvSpPr/>
          <p:nvPr/>
        </p:nvSpPr>
        <p:spPr>
          <a:xfrm flipH="1" rot="10800000">
            <a:off x="2378204" y="4925704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120"/>
          <p:cNvSpPr/>
          <p:nvPr/>
        </p:nvSpPr>
        <p:spPr>
          <a:xfrm>
            <a:off x="900000" y="6621475"/>
            <a:ext cx="58185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40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highlight>
                  <a:srgbClr val="FFFF00"/>
                </a:highlight>
              </a:rPr>
              <a:t>More info about </a:t>
            </a:r>
            <a:r>
              <a:rPr b="1" lang="ca-ES" sz="1800">
                <a:solidFill>
                  <a:srgbClr val="002060"/>
                </a:solidFill>
                <a:highlight>
                  <a:srgbClr val="FFFF00"/>
                </a:highlight>
              </a:rPr>
              <a:t>Mesh Collider </a:t>
            </a:r>
            <a:r>
              <a:rPr lang="ca-ES" sz="1800">
                <a:solidFill>
                  <a:srgbClr val="002060"/>
                </a:solidFill>
                <a:highlight>
                  <a:srgbClr val="FFFF00"/>
                </a:highlight>
              </a:rPr>
              <a:t>and </a:t>
            </a:r>
            <a:r>
              <a:rPr b="1" lang="ca-ES" sz="1800">
                <a:solidFill>
                  <a:srgbClr val="002060"/>
                </a:solidFill>
                <a:highlight>
                  <a:srgbClr val="FFFF00"/>
                </a:highlight>
              </a:rPr>
              <a:t>Convex</a:t>
            </a:r>
            <a:r>
              <a:rPr lang="ca-ES" sz="180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b="1" lang="ca-ES" sz="1800" u="sng">
                <a:solidFill>
                  <a:srgbClr val="002060"/>
                </a:solidFill>
                <a:highlight>
                  <a:srgbClr val="FFFF00"/>
                </a:highlight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2555" name="Google Shape;2555;p120"/>
          <p:cNvSpPr/>
          <p:nvPr/>
        </p:nvSpPr>
        <p:spPr>
          <a:xfrm>
            <a:off x="996563" y="6525765"/>
            <a:ext cx="562500" cy="5607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6" name="Google Shape;2556;p1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19524" y="2144600"/>
            <a:ext cx="2254600" cy="19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7" name="Google Shape;2557;p120"/>
          <p:cNvSpPr/>
          <p:nvPr/>
        </p:nvSpPr>
        <p:spPr>
          <a:xfrm flipH="1" rot="10800000">
            <a:off x="1404904" y="5183554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8" name="Google Shape;256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500" y="1924650"/>
            <a:ext cx="2286312" cy="3486946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121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0" name="Google Shape;2570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572" name="Google Shape;2572;p121"/>
          <p:cNvSpPr/>
          <p:nvPr/>
        </p:nvSpPr>
        <p:spPr>
          <a:xfrm>
            <a:off x="593000" y="1122325"/>
            <a:ext cx="91050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vulcan. Adding sounds</a:t>
            </a:r>
            <a:endParaRPr b="1" sz="1800">
              <a:solidFill>
                <a:srgbClr val="002060"/>
              </a:solidFill>
            </a:endParaRPr>
          </a:p>
        </p:txBody>
      </p:sp>
      <p:sp>
        <p:nvSpPr>
          <p:cNvPr id="2573" name="Google Shape;2573;p121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574" name="Google Shape;2574;p121">
            <a:hlinkClick action="ppaction://hlinksldjump" r:id="rId6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5" name="Google Shape;2575;p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7850" y="1924650"/>
            <a:ext cx="3551550" cy="24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6" name="Google Shape;2576;p121"/>
          <p:cNvSpPr/>
          <p:nvPr/>
        </p:nvSpPr>
        <p:spPr>
          <a:xfrm flipH="1" rot="10800000">
            <a:off x="1653461" y="4157725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121"/>
          <p:cNvSpPr/>
          <p:nvPr/>
        </p:nvSpPr>
        <p:spPr>
          <a:xfrm flipH="1" rot="10800000">
            <a:off x="5096604" y="4055104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121"/>
          <p:cNvSpPr/>
          <p:nvPr/>
        </p:nvSpPr>
        <p:spPr>
          <a:xfrm flipH="1" rot="10800000">
            <a:off x="1641196" y="4967700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121"/>
          <p:cNvSpPr/>
          <p:nvPr/>
        </p:nvSpPr>
        <p:spPr>
          <a:xfrm>
            <a:off x="5541499" y="3968400"/>
            <a:ext cx="1977900" cy="369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121"/>
          <p:cNvSpPr/>
          <p:nvPr/>
        </p:nvSpPr>
        <p:spPr>
          <a:xfrm>
            <a:off x="2112975" y="4927656"/>
            <a:ext cx="1612200" cy="27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1" name="Google Shape;2581;p121"/>
          <p:cNvCxnSpPr>
            <a:stCxn id="2579" idx="3"/>
            <a:endCxn id="2580" idx="3"/>
          </p:cNvCxnSpPr>
          <p:nvPr/>
        </p:nvCxnSpPr>
        <p:spPr>
          <a:xfrm flipH="1">
            <a:off x="3725299" y="4153050"/>
            <a:ext cx="3794100" cy="912600"/>
          </a:xfrm>
          <a:prstGeom prst="bentConnector3">
            <a:avLst>
              <a:gd fmla="val -6276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9400" y="1160694"/>
            <a:ext cx="7477944" cy="596685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/>
          <p:nvPr/>
        </p:nvSpPr>
        <p:spPr>
          <a:xfrm>
            <a:off x="1041263" y="250226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3"/>
          <p:cNvSpPr/>
          <p:nvPr/>
        </p:nvSpPr>
        <p:spPr>
          <a:xfrm>
            <a:off x="6454038" y="213861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3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324" name="Google Shape;324;p23">
            <a:hlinkClick action="ppaction://hlinksldjump" r:id="rId6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2" name="Google Shape;259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075" y="1739513"/>
            <a:ext cx="28289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3" name="Google Shape;2593;p122"/>
          <p:cNvSpPr txBox="1"/>
          <p:nvPr/>
        </p:nvSpPr>
        <p:spPr>
          <a:xfrm>
            <a:off x="593000" y="1642400"/>
            <a:ext cx="5668500" cy="53103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002060"/>
                </a:solidFill>
              </a:rPr>
              <a:t>public class RealEruption : MonoBehaviour {</a:t>
            </a:r>
            <a:endParaRPr b="1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	public GameObject stone;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	private float x0, y0, z0;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002060"/>
                </a:solidFill>
              </a:rPr>
              <a:t>	private Vector3 initPosition;</a:t>
            </a:r>
            <a:endParaRPr b="1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	public float fireRate = 5f;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	private float nextFire = 0.0f; // Initial value   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	// Use this for initialization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	void Start () {    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		// The top of the vulcan</a:t>
            </a:r>
            <a:endParaRPr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    	</a:t>
            </a:r>
            <a:r>
              <a:rPr b="1" lang="ca-ES">
                <a:solidFill>
                  <a:srgbClr val="002060"/>
                </a:solidFill>
              </a:rPr>
              <a:t>x0 = 364; y0 = 60; z0 = 370;</a:t>
            </a:r>
            <a:endParaRPr b="1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002060"/>
                </a:solidFill>
              </a:rPr>
              <a:t>    	initPosition = new Vector3 (x0, y0, z0);</a:t>
            </a:r>
            <a:endParaRPr b="1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 	}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	// Update is called once per frame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	void Update () {</a:t>
            </a:r>
            <a:endParaRPr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    	if (Time.time &gt; nextFire)   {</a:t>
            </a:r>
            <a:endParaRPr>
              <a:solidFill>
                <a:srgbClr val="00206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        	nextFire = Time.time + fireRate;</a:t>
            </a:r>
            <a:endParaRPr>
              <a:solidFill>
                <a:srgbClr val="00206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        	// Object, position and rotation of the new fire</a:t>
            </a:r>
            <a:endParaRPr>
              <a:solidFill>
                <a:srgbClr val="00206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002060"/>
                </a:solidFill>
              </a:rPr>
              <a:t>        	Instantiate(stone, initPosition, Random.rotation );</a:t>
            </a:r>
            <a:endParaRPr b="1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       		}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	}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}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594" name="Google Shape;2594;p122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5" name="Google Shape;2595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122"/>
          <p:cNvSpPr/>
          <p:nvPr/>
        </p:nvSpPr>
        <p:spPr>
          <a:xfrm>
            <a:off x="593000" y="1122325"/>
            <a:ext cx="91050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 with a RealEruption script</a:t>
            </a:r>
            <a:endParaRPr b="1" sz="1800">
              <a:solidFill>
                <a:srgbClr val="002060"/>
              </a:solidFill>
            </a:endParaRPr>
          </a:p>
        </p:txBody>
      </p:sp>
      <p:sp>
        <p:nvSpPr>
          <p:cNvPr id="2598" name="Google Shape;2598;p122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599" name="Google Shape;2599;p122">
            <a:hlinkClick action="ppaction://hlinksldjump" r:id="rId6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0" name="Google Shape;2600;p122"/>
          <p:cNvSpPr/>
          <p:nvPr/>
        </p:nvSpPr>
        <p:spPr>
          <a:xfrm flipH="1" rot="10800000">
            <a:off x="6538304" y="3077804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123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2" name="Google Shape;2612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Google Shape;2614;p123"/>
          <p:cNvSpPr/>
          <p:nvPr/>
        </p:nvSpPr>
        <p:spPr>
          <a:xfrm>
            <a:off x="629827" y="1097779"/>
            <a:ext cx="75789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last version: A </a:t>
            </a:r>
            <a:r>
              <a:rPr b="1" i="1" lang="ca-ES" sz="1800">
                <a:solidFill>
                  <a:srgbClr val="002060"/>
                </a:solidFill>
              </a:rPr>
              <a:t>real</a:t>
            </a:r>
            <a:r>
              <a:rPr b="1" lang="ca-ES" sz="1800">
                <a:solidFill>
                  <a:srgbClr val="002060"/>
                </a:solidFill>
              </a:rPr>
              <a:t> vulcan. The final result </a:t>
            </a:r>
            <a:endParaRPr b="1" sz="1800">
              <a:solidFill>
                <a:srgbClr val="002060"/>
              </a:solidFill>
            </a:endParaRPr>
          </a:p>
        </p:txBody>
      </p:sp>
      <p:sp>
        <p:nvSpPr>
          <p:cNvPr id="2615" name="Google Shape;2615;p123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616" name="Google Shape;2616;p123">
            <a:hlinkClick action="ppaction://hlinksldjump" r:id="rId5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7" name="Google Shape;2617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5725" y="1593300"/>
            <a:ext cx="6388881" cy="57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24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9" name="Google Shape;2629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8650" y="180968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124"/>
          <p:cNvSpPr txBox="1"/>
          <p:nvPr/>
        </p:nvSpPr>
        <p:spPr>
          <a:xfrm>
            <a:off x="1745210" y="36784"/>
            <a:ext cx="6408712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Annex: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Git to the Unity project</a:t>
            </a:r>
            <a:endParaRPr/>
          </a:p>
        </p:txBody>
      </p:sp>
      <p:sp>
        <p:nvSpPr>
          <p:cNvPr id="2632" name="Google Shape;2632;p124">
            <a:hlinkClick action="ppaction://hlinksldjump" r:id="rId5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3" name="Google Shape;2633;p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17731" y="597605"/>
            <a:ext cx="879719" cy="503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850" y="2855415"/>
            <a:ext cx="3114025" cy="12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p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77292" y="2920644"/>
            <a:ext cx="2022075" cy="11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3182" y="2312269"/>
            <a:ext cx="2022075" cy="237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125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8" name="Google Shape;2648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9" name="Google Shape;2649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8650" y="180968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650" name="Google Shape;2650;p125"/>
          <p:cNvSpPr txBox="1"/>
          <p:nvPr/>
        </p:nvSpPr>
        <p:spPr>
          <a:xfrm>
            <a:off x="1745210" y="36784"/>
            <a:ext cx="640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Annex: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Git to the Unity project</a:t>
            </a:r>
            <a:endParaRPr/>
          </a:p>
        </p:txBody>
      </p:sp>
      <p:sp>
        <p:nvSpPr>
          <p:cNvPr id="2651" name="Google Shape;2651;p125">
            <a:hlinkClick action="ppaction://hlinksldjump" r:id="rId5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125"/>
          <p:cNvSpPr/>
          <p:nvPr/>
        </p:nvSpPr>
        <p:spPr>
          <a:xfrm>
            <a:off x="503250" y="1169500"/>
            <a:ext cx="9242700" cy="58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01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1" lang="ca-ES" sz="2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ca-ES" sz="2400">
                <a:solidFill>
                  <a:srgbClr val="000080"/>
                </a:solidFill>
              </a:rPr>
              <a:t>Install Git in your computer if you hadn’t done yet. In Linux:</a:t>
            </a:r>
            <a:endParaRPr b="1" sz="2400">
              <a:solidFill>
                <a:srgbClr val="000080"/>
              </a:solidFill>
            </a:endParaRPr>
          </a:p>
          <a:p>
            <a:pPr indent="0" lvl="0" marL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0080"/>
                </a:solidFill>
              </a:rPr>
              <a:t>     </a:t>
            </a:r>
            <a:r>
              <a:rPr b="1" lang="ca-ES" sz="1800">
                <a:solidFill>
                  <a:srgbClr val="000080"/>
                </a:solidFill>
              </a:rPr>
              <a:t>$ sudo apt-get install git-core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0080"/>
                </a:solidFill>
              </a:rPr>
              <a:t>	# Graphical interfaces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0080"/>
                </a:solidFill>
              </a:rPr>
              <a:t>	$ sudo apt-get install gitk</a:t>
            </a:r>
            <a:endParaRPr b="1" sz="1800">
              <a:solidFill>
                <a:srgbClr val="000080"/>
              </a:solidFill>
            </a:endParaRPr>
          </a:p>
          <a:p>
            <a:pPr indent="0" lvl="0" marL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0080"/>
                </a:solidFill>
              </a:rPr>
              <a:t>	$ sudo apt-get install gitg </a:t>
            </a:r>
            <a:endParaRPr b="1" sz="1800">
              <a:solidFill>
                <a:srgbClr val="000080"/>
              </a:solidFill>
            </a:endParaRPr>
          </a:p>
          <a:p>
            <a:pPr indent="-68580" lvl="0" marL="0" marR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080"/>
              <a:buChar char="●"/>
            </a:pPr>
            <a:r>
              <a:rPr b="1" lang="ca-ES" sz="2400">
                <a:solidFill>
                  <a:srgbClr val="000080"/>
                </a:solidFill>
              </a:rPr>
              <a:t> Go to your working directory: </a:t>
            </a:r>
            <a:endParaRPr b="1" sz="2400">
              <a:solidFill>
                <a:srgbClr val="000080"/>
              </a:solidFill>
            </a:endParaRPr>
          </a:p>
          <a:p>
            <a:pPr indent="0" lvl="0" marL="457200" marR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0080"/>
                </a:solidFill>
              </a:rPr>
              <a:t>cd /myWorkingDirectory            ;</a:t>
            </a:r>
            <a:r>
              <a:rPr lang="ca-ES" sz="2000">
                <a:solidFill>
                  <a:srgbClr val="000080"/>
                </a:solidFill>
              </a:rPr>
              <a:t>The Unity project folder</a:t>
            </a:r>
            <a:r>
              <a:rPr lang="ca-ES" sz="2000">
                <a:solidFill>
                  <a:srgbClr val="000080"/>
                </a:solidFill>
              </a:rPr>
              <a:t> </a:t>
            </a:r>
            <a:endParaRPr sz="2000">
              <a:solidFill>
                <a:srgbClr val="000080"/>
              </a:solidFill>
            </a:endParaRPr>
          </a:p>
          <a:p>
            <a:pPr indent="-182562" lvl="0" marL="182562" marR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b="1" lang="ca-ES" sz="2400">
                <a:solidFill>
                  <a:srgbClr val="000080"/>
                </a:solidFill>
              </a:rPr>
              <a:t>Initialize Git: init</a:t>
            </a:r>
            <a:endParaRPr b="1" sz="2400">
              <a:solidFill>
                <a:srgbClr val="000080"/>
              </a:solidFill>
            </a:endParaRPr>
          </a:p>
          <a:p>
            <a:pPr indent="-285750" lvl="1" marL="742950" marR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80"/>
              </a:buClr>
              <a:buSzPts val="1080"/>
              <a:buFont typeface="Times New Roman"/>
              <a:buNone/>
            </a:pPr>
            <a:r>
              <a:rPr b="1" lang="ca-ES" sz="2000">
                <a:solidFill>
                  <a:srgbClr val="000080"/>
                </a:solidFill>
              </a:rPr>
              <a:t>git init</a:t>
            </a:r>
            <a:endParaRPr b="1" i="0" sz="2400" u="none" cap="none" strike="noStrike">
              <a:solidFill>
                <a:srgbClr val="000080"/>
              </a:solidFill>
            </a:endParaRPr>
          </a:p>
          <a:p>
            <a:pPr indent="-80010" lvl="0" marL="0" marR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lang="ca-ES" sz="2800">
                <a:solidFill>
                  <a:srgbClr val="000080"/>
                </a:solidFill>
              </a:rPr>
              <a:t> </a:t>
            </a:r>
            <a:r>
              <a:rPr b="1" lang="ca-ES" sz="2400">
                <a:solidFill>
                  <a:srgbClr val="000080"/>
                </a:solidFill>
              </a:rPr>
              <a:t>Global configuration =&gt; file </a:t>
            </a:r>
            <a:r>
              <a:rPr lang="ca-ES" sz="2400">
                <a:solidFill>
                  <a:srgbClr val="000080"/>
                </a:solidFill>
              </a:rPr>
              <a:t>.gitconfig</a:t>
            </a:r>
            <a:endParaRPr sz="2400">
              <a:solidFill>
                <a:srgbClr val="000080"/>
              </a:solidFill>
            </a:endParaRPr>
          </a:p>
          <a:p>
            <a:pPr indent="7938" lvl="1" marL="449262" marR="0" rtl="0" algn="l">
              <a:spcBef>
                <a:spcPts val="575"/>
              </a:spcBef>
              <a:spcAft>
                <a:spcPts val="0"/>
              </a:spcAft>
              <a:buClr>
                <a:srgbClr val="000080"/>
              </a:buClr>
              <a:buSzPts val="2000"/>
              <a:buFont typeface="Times New Roman"/>
              <a:buNone/>
            </a:pPr>
            <a:r>
              <a:rPr b="1" i="0" lang="ca-ES" sz="2000" u="none" cap="none" strike="noStrike">
                <a:solidFill>
                  <a:srgbClr val="000080"/>
                </a:solidFill>
              </a:rPr>
              <a:t>	</a:t>
            </a:r>
            <a:r>
              <a:rPr b="1" lang="ca-ES" sz="2000">
                <a:solidFill>
                  <a:srgbClr val="000080"/>
                </a:solidFill>
              </a:rPr>
              <a:t>git config --global user.name “MyGitUserName"</a:t>
            </a:r>
            <a:endParaRPr b="1" sz="2000">
              <a:solidFill>
                <a:srgbClr val="000080"/>
              </a:solidFill>
            </a:endParaRPr>
          </a:p>
          <a:p>
            <a:pPr indent="7938" lvl="1" marL="449262" marR="0" rtl="0" algn="l">
              <a:spcBef>
                <a:spcPts val="15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0080"/>
                </a:solidFill>
              </a:rPr>
              <a:t>	git config --global user.email “MyGitEmail" </a:t>
            </a:r>
            <a:endParaRPr b="1" sz="2000">
              <a:solidFill>
                <a:srgbClr val="000080"/>
              </a:solidFill>
            </a:endParaRPr>
          </a:p>
          <a:p>
            <a:pPr indent="7938" lvl="1" marL="449262" marR="0" rtl="0" algn="l">
              <a:spcBef>
                <a:spcPts val="15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0080"/>
                </a:solidFill>
              </a:rPr>
              <a:t>	git config --global push.default "matching</a:t>
            </a:r>
            <a:r>
              <a:rPr b="1" i="0" lang="ca-ES" sz="2000" u="none" cap="none" strike="noStrike">
                <a:solidFill>
                  <a:srgbClr val="000080"/>
                </a:solidFill>
              </a:rPr>
              <a:t>“</a:t>
            </a:r>
            <a:endParaRPr/>
          </a:p>
          <a:p>
            <a:pPr indent="-68580" lvl="1" marL="0" marR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080"/>
              <a:buChar char="●"/>
            </a:pPr>
            <a:r>
              <a:rPr b="1" i="0" lang="ca-ES" sz="2400" u="none" cap="none" strike="noStrike">
                <a:solidFill>
                  <a:srgbClr val="000080"/>
                </a:solidFill>
              </a:rPr>
              <a:t>The list of Git settings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</a:rPr>
              <a:t>	</a:t>
            </a:r>
            <a:r>
              <a:rPr b="1" lang="ca-ES" sz="2000">
                <a:solidFill>
                  <a:srgbClr val="000080"/>
                </a:solidFill>
              </a:rPr>
              <a:t>git config --list </a:t>
            </a:r>
            <a:endParaRPr b="1" sz="2000">
              <a:solidFill>
                <a:srgbClr val="000080"/>
              </a:solidFill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1" sz="24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3" name="Google Shape;2653;p1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17731" y="597605"/>
            <a:ext cx="879719" cy="503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126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5" name="Google Shape;2665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6" name="Google Shape;2666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667" name="Google Shape;2667;p126"/>
          <p:cNvSpPr txBox="1"/>
          <p:nvPr/>
        </p:nvSpPr>
        <p:spPr>
          <a:xfrm>
            <a:off x="1745210" y="36784"/>
            <a:ext cx="6408712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Annex: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Git to the Unity project</a:t>
            </a:r>
            <a:endParaRPr/>
          </a:p>
        </p:txBody>
      </p:sp>
      <p:sp>
        <p:nvSpPr>
          <p:cNvPr id="2668" name="Google Shape;2668;p126">
            <a:hlinkClick action="ppaction://hlinksldjump" r:id="rId5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9" name="Google Shape;2669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8356" y="784580"/>
            <a:ext cx="879719" cy="503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70" name="Google Shape;2670;p126"/>
          <p:cNvSpPr/>
          <p:nvPr/>
        </p:nvSpPr>
        <p:spPr>
          <a:xfrm>
            <a:off x="791850" y="1287748"/>
            <a:ext cx="84249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Starting with git: add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git add .				; Adding all the files of the project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The first commit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git commit  -m “The first commit of my Assets files”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126"/>
          <p:cNvSpPr/>
          <p:nvPr/>
        </p:nvSpPr>
        <p:spPr>
          <a:xfrm>
            <a:off x="791840" y="2800394"/>
            <a:ext cx="84249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Showing commits: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gitk</a:t>
            </a:r>
            <a:endParaRPr sz="2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2" name="Google Shape;2672;p126"/>
          <p:cNvPicPr preferRelativeResize="0"/>
          <p:nvPr/>
        </p:nvPicPr>
        <p:blipFill rotWithShape="1">
          <a:blip r:embed="rId8">
            <a:alphaModFix/>
          </a:blip>
          <a:srcRect b="18566" l="0" r="33954" t="0"/>
          <a:stretch/>
        </p:blipFill>
        <p:spPr>
          <a:xfrm>
            <a:off x="999380" y="3723653"/>
            <a:ext cx="3906893" cy="154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3412" y="3923996"/>
            <a:ext cx="4421306" cy="252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4" name="Google Shape;268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475" y="5527014"/>
            <a:ext cx="2218549" cy="15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Google Shape;2685;p127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6" name="Google Shape;2686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3507" y="428526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688" name="Google Shape;2688;p127"/>
          <p:cNvSpPr txBox="1"/>
          <p:nvPr/>
        </p:nvSpPr>
        <p:spPr>
          <a:xfrm>
            <a:off x="1745210" y="36784"/>
            <a:ext cx="6408712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Annex: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Uploading the Unity project to GitHub</a:t>
            </a:r>
            <a:endParaRPr/>
          </a:p>
        </p:txBody>
      </p:sp>
      <p:sp>
        <p:nvSpPr>
          <p:cNvPr id="2689" name="Google Shape;2689;p127">
            <a:hlinkClick action="ppaction://hlinksldjump" r:id="rId6"/>
          </p:cNvPr>
          <p:cNvSpPr/>
          <p:nvPr/>
        </p:nvSpPr>
        <p:spPr>
          <a:xfrm>
            <a:off x="8324105" y="6089339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0" name="Google Shape;2690;p1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1884" y="6049680"/>
            <a:ext cx="1261800" cy="7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1" name="Google Shape;2691;p1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42183" y="282833"/>
            <a:ext cx="603250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2" name="Google Shape;2692;p1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2076" y="1979627"/>
            <a:ext cx="3974100" cy="22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3" name="Google Shape;2693;p1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20248" y="1914634"/>
            <a:ext cx="1133633" cy="56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4" name="Google Shape;2694;p1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0397" y="1187549"/>
            <a:ext cx="1151843" cy="146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127"/>
          <p:cNvSpPr/>
          <p:nvPr/>
        </p:nvSpPr>
        <p:spPr>
          <a:xfrm>
            <a:off x="647708" y="4979589"/>
            <a:ext cx="9246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git </a:t>
            </a: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remote</a:t>
            </a:r>
            <a:r>
              <a:rPr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add origin </a:t>
            </a:r>
            <a:r>
              <a:rPr lang="ca-ES" sz="24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https://github.com/vselfa/UnityPMDM2019.git</a:t>
            </a:r>
            <a:endParaRPr sz="2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git </a:t>
            </a: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-u origin master</a:t>
            </a:r>
            <a:endParaRPr/>
          </a:p>
        </p:txBody>
      </p:sp>
      <p:sp>
        <p:nvSpPr>
          <p:cNvPr id="2696" name="Google Shape;2696;p127"/>
          <p:cNvSpPr/>
          <p:nvPr/>
        </p:nvSpPr>
        <p:spPr>
          <a:xfrm>
            <a:off x="1745210" y="1147144"/>
            <a:ext cx="41040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Create a remote repository</a:t>
            </a:r>
            <a:endParaRPr/>
          </a:p>
        </p:txBody>
      </p:sp>
      <p:sp>
        <p:nvSpPr>
          <p:cNvPr id="2697" name="Google Shape;2697;p127"/>
          <p:cNvSpPr/>
          <p:nvPr/>
        </p:nvSpPr>
        <p:spPr>
          <a:xfrm>
            <a:off x="752940" y="4363938"/>
            <a:ext cx="63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Upload the project to the repository: push</a:t>
            </a:r>
            <a:endParaRPr/>
          </a:p>
        </p:txBody>
      </p:sp>
      <p:pic>
        <p:nvPicPr>
          <p:cNvPr id="2698" name="Google Shape;2698;p1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71034" y="5964550"/>
            <a:ext cx="708041" cy="8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9" name="Google Shape;2699;p127"/>
          <p:cNvSpPr/>
          <p:nvPr/>
        </p:nvSpPr>
        <p:spPr>
          <a:xfrm flipH="1" rot="10800000">
            <a:off x="5148163" y="6209822"/>
            <a:ext cx="594300" cy="4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0" name="Google Shape;2700;p1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83536" y="6049689"/>
            <a:ext cx="831000" cy="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4527" y="6049687"/>
            <a:ext cx="1595805" cy="6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28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3" name="Google Shape;2713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4" name="Google Shape;2714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4071" y="428526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715" name="Google Shape;2715;p128"/>
          <p:cNvSpPr txBox="1"/>
          <p:nvPr/>
        </p:nvSpPr>
        <p:spPr>
          <a:xfrm>
            <a:off x="1745210" y="36784"/>
            <a:ext cx="6408712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Annex: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Uploading the Unity project to GitHub</a:t>
            </a:r>
            <a:endParaRPr/>
          </a:p>
        </p:txBody>
      </p:sp>
      <p:sp>
        <p:nvSpPr>
          <p:cNvPr id="2716" name="Google Shape;2716;p128">
            <a:hlinkClick action="ppaction://hlinksldjump" r:id="rId5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7" name="Google Shape;2717;p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42183" y="282833"/>
            <a:ext cx="603250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8" name="Google Shape;2718;p1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0397" y="1187549"/>
            <a:ext cx="1151843" cy="146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128"/>
          <p:cNvPicPr preferRelativeResize="0"/>
          <p:nvPr/>
        </p:nvPicPr>
        <p:blipFill rotWithShape="1">
          <a:blip r:embed="rId9">
            <a:alphaModFix/>
          </a:blip>
          <a:srcRect b="31418" l="0" r="874" t="0"/>
          <a:stretch/>
        </p:blipFill>
        <p:spPr>
          <a:xfrm>
            <a:off x="2087984" y="1187548"/>
            <a:ext cx="4896544" cy="577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29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1" name="Google Shape;2731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4071" y="428526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733" name="Google Shape;2733;p129"/>
          <p:cNvSpPr txBox="1"/>
          <p:nvPr/>
        </p:nvSpPr>
        <p:spPr>
          <a:xfrm>
            <a:off x="1745210" y="36784"/>
            <a:ext cx="640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Annex: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</a:rPr>
              <a:t>Clone and pull a</a:t>
            </a: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Unity project </a:t>
            </a:r>
            <a:r>
              <a:rPr b="1" lang="ca-ES" sz="2400">
                <a:solidFill>
                  <a:srgbClr val="002060"/>
                </a:solidFill>
              </a:rPr>
              <a:t>from</a:t>
            </a: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GitHub</a:t>
            </a:r>
            <a:endParaRPr/>
          </a:p>
        </p:txBody>
      </p:sp>
      <p:sp>
        <p:nvSpPr>
          <p:cNvPr id="2734" name="Google Shape;2734;p129">
            <a:hlinkClick action="ppaction://hlinksldjump" r:id="rId5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5" name="Google Shape;2735;p1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42183" y="282833"/>
            <a:ext cx="603250" cy="7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6" name="Google Shape;2736;p129"/>
          <p:cNvSpPr/>
          <p:nvPr/>
        </p:nvSpPr>
        <p:spPr>
          <a:xfrm>
            <a:off x="503250" y="1116500"/>
            <a:ext cx="96708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</a:rPr>
              <a:t>; The </a:t>
            </a:r>
            <a:r>
              <a:rPr b="1" lang="ca-ES" sz="2400">
                <a:solidFill>
                  <a:srgbClr val="002060"/>
                </a:solidFill>
              </a:rPr>
              <a:t>first</a:t>
            </a:r>
            <a:r>
              <a:rPr lang="ca-ES" sz="2400">
                <a:solidFill>
                  <a:srgbClr val="002060"/>
                </a:solidFill>
              </a:rPr>
              <a:t> time: Create a new folder and use </a:t>
            </a:r>
            <a:r>
              <a:rPr b="1" lang="ca-ES" sz="2400">
                <a:solidFill>
                  <a:srgbClr val="002060"/>
                </a:solidFill>
              </a:rPr>
              <a:t>clone </a:t>
            </a:r>
            <a:r>
              <a:rPr lang="ca-ES" sz="2400">
                <a:solidFill>
                  <a:srgbClr val="002060"/>
                </a:solidFill>
              </a:rPr>
              <a:t>command</a:t>
            </a:r>
            <a:endParaRPr sz="2400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</a:rPr>
              <a:t>$ mkdir newFolder   ; The first clonne</a:t>
            </a:r>
            <a:endParaRPr sz="2400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</a:rPr>
              <a:t>$ </a:t>
            </a:r>
            <a:r>
              <a:rPr b="1" lang="ca-ES" sz="2400">
                <a:solidFill>
                  <a:srgbClr val="002060"/>
                </a:solidFill>
              </a:rPr>
              <a:t>git </a:t>
            </a:r>
            <a:r>
              <a:rPr b="1" lang="ca-ES" sz="2400">
                <a:solidFill>
                  <a:srgbClr val="002060"/>
                </a:solidFill>
              </a:rPr>
              <a:t>clone</a:t>
            </a:r>
            <a:r>
              <a:rPr lang="ca-ES" sz="2400">
                <a:solidFill>
                  <a:srgbClr val="002060"/>
                </a:solidFill>
              </a:rPr>
              <a:t> </a:t>
            </a:r>
            <a:r>
              <a:rPr lang="ca-ES" sz="24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https://github.com/vselfa/UnityPMDM2019.git</a:t>
            </a:r>
            <a:r>
              <a:rPr lang="ca-ES"/>
              <a:t> </a:t>
            </a:r>
            <a:r>
              <a:rPr lang="ca-ES" sz="2400">
                <a:solidFill>
                  <a:srgbClr val="002060"/>
                </a:solidFill>
              </a:rPr>
              <a:t>./newFolder</a:t>
            </a:r>
            <a:endParaRPr sz="2400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</a:rPr>
              <a:t>$ cd newFolder</a:t>
            </a:r>
            <a:endParaRPr sz="2400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</a:rPr>
              <a:t>$ ls -l </a:t>
            </a:r>
            <a:endParaRPr sz="2400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2060"/>
              </a:solidFill>
            </a:endParaRPr>
          </a:p>
        </p:txBody>
      </p:sp>
      <p:sp>
        <p:nvSpPr>
          <p:cNvPr id="2737" name="Google Shape;2737;p129"/>
          <p:cNvSpPr txBox="1"/>
          <p:nvPr/>
        </p:nvSpPr>
        <p:spPr>
          <a:xfrm>
            <a:off x="463450" y="5078850"/>
            <a:ext cx="89721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</a:rPr>
              <a:t>; The </a:t>
            </a:r>
            <a:r>
              <a:rPr b="1" lang="ca-ES" sz="2400">
                <a:solidFill>
                  <a:srgbClr val="002060"/>
                </a:solidFill>
              </a:rPr>
              <a:t>next</a:t>
            </a:r>
            <a:r>
              <a:rPr lang="ca-ES" sz="2400">
                <a:solidFill>
                  <a:srgbClr val="002060"/>
                </a:solidFill>
              </a:rPr>
              <a:t> times: </a:t>
            </a:r>
            <a:r>
              <a:rPr b="1" lang="ca-ES" sz="2400">
                <a:solidFill>
                  <a:srgbClr val="002060"/>
                </a:solidFill>
              </a:rPr>
              <a:t>Pull</a:t>
            </a:r>
            <a:r>
              <a:rPr lang="ca-ES" sz="2400">
                <a:solidFill>
                  <a:srgbClr val="002060"/>
                </a:solidFill>
              </a:rPr>
              <a:t> command</a:t>
            </a:r>
            <a:endParaRPr sz="24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002060"/>
                </a:solidFill>
              </a:rPr>
              <a:t>$ </a:t>
            </a:r>
            <a:r>
              <a:rPr b="1" lang="ca-ES" sz="2400">
                <a:solidFill>
                  <a:srgbClr val="002060"/>
                </a:solidFill>
              </a:rPr>
              <a:t>git pull </a:t>
            </a:r>
            <a:endParaRPr b="1" sz="24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2060"/>
              </a:solidFill>
            </a:endParaRPr>
          </a:p>
        </p:txBody>
      </p:sp>
      <p:pic>
        <p:nvPicPr>
          <p:cNvPr id="2738" name="Google Shape;2738;p1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71000" y="5935075"/>
            <a:ext cx="6864869" cy="7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9" name="Google Shape;2739;p1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00250" y="3140002"/>
            <a:ext cx="2218549" cy="15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0" name="Google Shape;2740;p1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13521" y="3599143"/>
            <a:ext cx="1261800" cy="7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1" name="Google Shape;2741;p1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28809" y="3608900"/>
            <a:ext cx="708041" cy="8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Google Shape;2742;p129"/>
          <p:cNvSpPr/>
          <p:nvPr/>
        </p:nvSpPr>
        <p:spPr>
          <a:xfrm flipH="1" rot="10800000">
            <a:off x="4438738" y="3759284"/>
            <a:ext cx="594300" cy="4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3" name="Google Shape;2743;p1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94736" y="3544464"/>
            <a:ext cx="831000" cy="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Google Shape;2744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3127" y="3661275"/>
            <a:ext cx="1595805" cy="6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384469"/>
            <a:ext cx="60960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4"/>
          <p:cNvSpPr/>
          <p:nvPr/>
        </p:nvSpPr>
        <p:spPr>
          <a:xfrm>
            <a:off x="1258038" y="299179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1450" y="4883432"/>
            <a:ext cx="2155075" cy="6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/>
          <p:nvPr/>
        </p:nvSpPr>
        <p:spPr>
          <a:xfrm>
            <a:off x="2782588" y="513171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4"/>
          <p:cNvSpPr/>
          <p:nvPr/>
        </p:nvSpPr>
        <p:spPr>
          <a:xfrm rot="10800000">
            <a:off x="5705738" y="342899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4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344" name="Google Shape;344;p24">
            <a:hlinkClick action="ppaction://hlinksldjump" r:id="rId7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751" y="2183150"/>
            <a:ext cx="5480800" cy="31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5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5"/>
          <p:cNvSpPr/>
          <p:nvPr/>
        </p:nvSpPr>
        <p:spPr>
          <a:xfrm>
            <a:off x="230038" y="316769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122" y="1199953"/>
            <a:ext cx="2873425" cy="30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7075" y="5411950"/>
            <a:ext cx="3642119" cy="191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5"/>
          <p:cNvSpPr/>
          <p:nvPr/>
        </p:nvSpPr>
        <p:spPr>
          <a:xfrm>
            <a:off x="4181213" y="595796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364" name="Google Shape;364;p25">
            <a:hlinkClick action="ppaction://hlinksldjump" r:id="rId8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50" y="1368649"/>
            <a:ext cx="5974902" cy="482238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6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6"/>
          <p:cNvSpPr/>
          <p:nvPr/>
        </p:nvSpPr>
        <p:spPr>
          <a:xfrm>
            <a:off x="2097238" y="469919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2027313" y="283199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382" name="Google Shape;382;p26">
            <a:hlinkClick action="ppaction://hlinksldjump" r:id="rId6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75" y="4559024"/>
            <a:ext cx="4406525" cy="23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88" y="1172011"/>
            <a:ext cx="59721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7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7"/>
          <p:cNvSpPr/>
          <p:nvPr/>
        </p:nvSpPr>
        <p:spPr>
          <a:xfrm rot="5400000">
            <a:off x="2627263" y="524181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7"/>
          <p:cNvSpPr/>
          <p:nvPr/>
        </p:nvSpPr>
        <p:spPr>
          <a:xfrm>
            <a:off x="439838" y="311174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408" y="3877192"/>
            <a:ext cx="2386436" cy="5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7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402" name="Google Shape;402;p27">
            <a:hlinkClick action="ppaction://hlinksldjump" r:id="rId8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77" y="1095927"/>
            <a:ext cx="6142351" cy="28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8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8"/>
          <p:cNvSpPr/>
          <p:nvPr/>
        </p:nvSpPr>
        <p:spPr>
          <a:xfrm>
            <a:off x="111163" y="216766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0400" y="4078573"/>
            <a:ext cx="4896601" cy="308171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8"/>
          <p:cNvSpPr/>
          <p:nvPr/>
        </p:nvSpPr>
        <p:spPr>
          <a:xfrm rot="10800000">
            <a:off x="1797288" y="134246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8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421" name="Google Shape;421;p28">
            <a:hlinkClick action="ppaction://hlinksldjump" r:id="rId7"/>
          </p:cNvPr>
          <p:cNvSpPr/>
          <p:nvPr/>
        </p:nvSpPr>
        <p:spPr>
          <a:xfrm>
            <a:off x="8379324" y="6881569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50" y="1084825"/>
            <a:ext cx="5084443" cy="333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9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9"/>
          <p:cNvSpPr/>
          <p:nvPr/>
        </p:nvSpPr>
        <p:spPr>
          <a:xfrm>
            <a:off x="230038" y="244739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9"/>
          <p:cNvSpPr/>
          <p:nvPr/>
        </p:nvSpPr>
        <p:spPr>
          <a:xfrm rot="10800000">
            <a:off x="5650588" y="169211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8600" y="4622150"/>
            <a:ext cx="3905275" cy="28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9"/>
          <p:cNvSpPr/>
          <p:nvPr/>
        </p:nvSpPr>
        <p:spPr>
          <a:xfrm>
            <a:off x="3272088" y="582511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6579888" y="716116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9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442" name="Google Shape;442;p29">
            <a:hlinkClick action="ppaction://hlinksldjump" r:id="rId7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13" y="1203694"/>
            <a:ext cx="5997037" cy="4373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0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0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503238" y="285299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0"/>
          <p:cNvSpPr/>
          <p:nvPr/>
        </p:nvSpPr>
        <p:spPr>
          <a:xfrm>
            <a:off x="647688" y="355231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0">
            <a:hlinkClick action="ppaction://hlinksldjump" r:id="rId6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88" y="1242775"/>
            <a:ext cx="4619625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1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1"/>
          <p:cNvSpPr/>
          <p:nvPr/>
        </p:nvSpPr>
        <p:spPr>
          <a:xfrm>
            <a:off x="2685138" y="260824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1"/>
          <p:cNvSpPr/>
          <p:nvPr/>
        </p:nvSpPr>
        <p:spPr>
          <a:xfrm>
            <a:off x="647688" y="355231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263" y="3074161"/>
            <a:ext cx="3870412" cy="295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1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479" name="Google Shape;479;p31">
            <a:hlinkClick action="ppaction://hlinksldjump" r:id="rId7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/>
          <p:nvPr/>
        </p:nvSpPr>
        <p:spPr>
          <a:xfrm>
            <a:off x="647702" y="180977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1904960" y="249473"/>
            <a:ext cx="6730397" cy="536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46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7067438" y="3932239"/>
            <a:ext cx="23097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2" y="180977"/>
            <a:ext cx="757238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/>
          <p:nvPr/>
        </p:nvSpPr>
        <p:spPr>
          <a:xfrm>
            <a:off x="687575" y="1072051"/>
            <a:ext cx="8063700" cy="55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2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Index:</a:t>
            </a:r>
            <a:endParaRPr/>
          </a:p>
          <a:p>
            <a:pPr indent="-346075" lvl="0" marL="360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Download and install Unity</a:t>
            </a:r>
            <a:endParaRPr/>
          </a:p>
          <a:p>
            <a:pPr indent="-342900" lvl="1" marL="10858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ca-ES" sz="2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Windows</a:t>
            </a:r>
            <a:endParaRPr b="1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10858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ca-ES" sz="2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Linux</a:t>
            </a:r>
            <a:endParaRPr b="1" sz="2000">
              <a:solidFill>
                <a:srgbClr val="002060"/>
              </a:solidFill>
            </a:endParaRPr>
          </a:p>
          <a:p>
            <a: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■"/>
            </a:pPr>
            <a:r>
              <a:rPr b="1" lang="ca-ES" sz="2000" u="sng">
                <a:solidFill>
                  <a:srgbClr val="002060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From the console</a:t>
            </a:r>
            <a:endParaRPr b="1" sz="2000">
              <a:solidFill>
                <a:srgbClr val="002060"/>
              </a:solidFill>
            </a:endParaRPr>
          </a:p>
          <a:p>
            <a: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■"/>
            </a:pPr>
            <a:r>
              <a:rPr b="1" lang="ca-ES" sz="2000" u="sng">
                <a:solidFill>
                  <a:srgbClr val="002060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From the official Unity website</a:t>
            </a:r>
            <a:endParaRPr b="1" sz="2000">
              <a:solidFill>
                <a:srgbClr val="002060"/>
              </a:solidFill>
            </a:endParaRPr>
          </a:p>
          <a:p>
            <a:pPr indent="-346075" lvl="0" marL="3600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Creating a new Unity3D project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10858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ca-ES" sz="2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Basic elements</a:t>
            </a:r>
            <a:endParaRPr b="1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10858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ca-ES" sz="2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Scripts</a:t>
            </a:r>
            <a:endParaRPr b="1" i="0" sz="2000" u="sng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  <a:hlinkClick action="ppaction://hlinksldjump" r:id="rId11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42900" lvl="1" marL="10858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ca-ES" sz="2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Sounds</a:t>
            </a:r>
            <a:endParaRPr b="1" sz="2000">
              <a:solidFill>
                <a:srgbClr val="002060"/>
              </a:solidFill>
            </a:endParaRPr>
          </a:p>
          <a:p>
            <a:pPr indent="-342900" lvl="1" marL="10858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b="1" lang="ca-ES" sz="2000" u="sng">
                <a:solidFill>
                  <a:srgbClr val="002060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Colliders</a:t>
            </a:r>
            <a:endParaRPr b="1" sz="2000">
              <a:solidFill>
                <a:srgbClr val="002060"/>
              </a:solidFill>
            </a:endParaRPr>
          </a:p>
          <a:p>
            <a:pPr indent="-342900" lvl="1" marL="10858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b="1" lang="ca-ES" sz="2000" u="sng">
                <a:solidFill>
                  <a:srgbClr val="002060"/>
                </a:solidFill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Tags</a:t>
            </a:r>
            <a:endParaRPr b="1" sz="2000">
              <a:solidFill>
                <a:srgbClr val="002060"/>
              </a:solidFill>
            </a:endParaRPr>
          </a:p>
          <a:p>
            <a:pPr indent="-342900" lvl="1" marL="10858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b="1" lang="ca-ES" sz="2000" u="sng">
                <a:solidFill>
                  <a:srgbClr val="002060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Hinge Joint</a:t>
            </a:r>
            <a:r>
              <a:rPr b="1" lang="ca-ES" sz="2000">
                <a:solidFill>
                  <a:srgbClr val="002060"/>
                </a:solidFill>
              </a:rPr>
              <a:t>. </a:t>
            </a:r>
            <a:endParaRPr b="1" sz="2000">
              <a:solidFill>
                <a:srgbClr val="002060"/>
              </a:solidFill>
            </a:endParaRPr>
          </a:p>
          <a:p>
            <a:pPr indent="-342900" lvl="1" marL="10858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b="1" lang="ca-ES" sz="2000" u="sng">
                <a:solidFill>
                  <a:srgbClr val="002060"/>
                </a:solidFill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camera following the sphere</a:t>
            </a:r>
            <a:r>
              <a:rPr b="1" lang="ca-ES" sz="2400">
                <a:solidFill>
                  <a:srgbClr val="002060"/>
                </a:solidFill>
              </a:rPr>
              <a:t> </a:t>
            </a:r>
            <a:endParaRPr b="1" sz="2400">
              <a:solidFill>
                <a:srgbClr val="002060"/>
              </a:solidFill>
            </a:endParaRPr>
          </a:p>
          <a:p>
            <a:pPr indent="-342900" lvl="1" marL="10858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b="1" lang="ca-ES" sz="2000" u="sng">
                <a:solidFill>
                  <a:srgbClr val="002060"/>
                </a:solidFill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new project: Vulcan</a:t>
            </a:r>
            <a:endParaRPr b="1" sz="2400">
              <a:solidFill>
                <a:srgbClr val="002060"/>
              </a:solidFill>
            </a:endParaRPr>
          </a:p>
          <a:p>
            <a:pPr indent="-346075" lvl="0" marL="3600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b="1" lang="ca-ES" sz="2000" u="sng">
                <a:solidFill>
                  <a:srgbClr val="002060"/>
                </a:solidFill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Unity and Git / GitHub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882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None/>
            </a:pPr>
            <a:r>
              <a:t/>
            </a:r>
            <a:endParaRPr b="1" sz="2205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600594" y="330936"/>
            <a:ext cx="1008112" cy="41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75" y="1314019"/>
            <a:ext cx="8636691" cy="28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2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2"/>
          <p:cNvSpPr txBox="1"/>
          <p:nvPr/>
        </p:nvSpPr>
        <p:spPr>
          <a:xfrm>
            <a:off x="1462200" y="291375"/>
            <a:ext cx="6720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</a:rPr>
              <a:t>Adding a project in a previous Unity version</a:t>
            </a:r>
            <a:endParaRPr/>
          </a:p>
        </p:txBody>
      </p:sp>
      <p:sp>
        <p:nvSpPr>
          <p:cNvPr id="495" name="Google Shape;495;p32"/>
          <p:cNvSpPr/>
          <p:nvPr/>
        </p:nvSpPr>
        <p:spPr>
          <a:xfrm rot="10800000">
            <a:off x="4318638" y="364918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32"/>
          <p:cNvPicPr preferRelativeResize="0"/>
          <p:nvPr/>
        </p:nvPicPr>
        <p:blipFill rotWithShape="1">
          <a:blip r:embed="rId6">
            <a:alphaModFix/>
          </a:blip>
          <a:srcRect b="43594" l="34097" r="53084" t="49328"/>
          <a:stretch/>
        </p:blipFill>
        <p:spPr>
          <a:xfrm>
            <a:off x="3054425" y="3961199"/>
            <a:ext cx="2290728" cy="7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3275" y="4802425"/>
            <a:ext cx="5956426" cy="21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2"/>
          <p:cNvSpPr/>
          <p:nvPr/>
        </p:nvSpPr>
        <p:spPr>
          <a:xfrm>
            <a:off x="2260813" y="619629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2"/>
          <p:cNvSpPr/>
          <p:nvPr/>
        </p:nvSpPr>
        <p:spPr>
          <a:xfrm>
            <a:off x="7472413" y="531814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2">
            <a:hlinkClick action="ppaction://hlinksldjump" r:id="rId8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200" y="1505675"/>
            <a:ext cx="5260398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3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3"/>
          <p:cNvSpPr/>
          <p:nvPr/>
        </p:nvSpPr>
        <p:spPr>
          <a:xfrm rot="5400000">
            <a:off x="4395600" y="216826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6700" y="3003275"/>
            <a:ext cx="5525900" cy="7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2250" y="5298375"/>
            <a:ext cx="3931293" cy="5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3"/>
          <p:cNvPicPr preferRelativeResize="0"/>
          <p:nvPr/>
        </p:nvPicPr>
        <p:blipFill rotWithShape="1">
          <a:blip r:embed="rId8">
            <a:alphaModFix/>
          </a:blip>
          <a:srcRect b="0" l="70223" r="0" t="0"/>
          <a:stretch/>
        </p:blipFill>
        <p:spPr>
          <a:xfrm>
            <a:off x="4198175" y="3793775"/>
            <a:ext cx="1866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3525" y="4901625"/>
            <a:ext cx="1866212" cy="21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3"/>
          <p:cNvSpPr/>
          <p:nvPr/>
        </p:nvSpPr>
        <p:spPr>
          <a:xfrm>
            <a:off x="6565613" y="646354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33"/>
          <p:cNvPicPr preferRelativeResize="0"/>
          <p:nvPr/>
        </p:nvPicPr>
        <p:blipFill rotWithShape="1">
          <a:blip r:embed="rId8">
            <a:alphaModFix/>
          </a:blip>
          <a:srcRect b="4561" l="0" r="71059" t="0"/>
          <a:stretch/>
        </p:blipFill>
        <p:spPr>
          <a:xfrm>
            <a:off x="2051925" y="3793775"/>
            <a:ext cx="1813825" cy="10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3"/>
          <p:cNvSpPr txBox="1"/>
          <p:nvPr/>
        </p:nvSpPr>
        <p:spPr>
          <a:xfrm>
            <a:off x="1462200" y="291375"/>
            <a:ext cx="6720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</a:rPr>
              <a:t>Adding a project in a previous Unity version</a:t>
            </a:r>
            <a:endParaRPr/>
          </a:p>
        </p:txBody>
      </p:sp>
      <p:sp>
        <p:nvSpPr>
          <p:cNvPr id="523" name="Google Shape;523;p33">
            <a:hlinkClick action="ppaction://hlinksldjump" r:id="rId10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100" y="3393525"/>
            <a:ext cx="2350850" cy="32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000" y="1130825"/>
            <a:ext cx="5956426" cy="21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4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4"/>
          <p:cNvSpPr/>
          <p:nvPr/>
        </p:nvSpPr>
        <p:spPr>
          <a:xfrm>
            <a:off x="4720150" y="163374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4"/>
          <p:cNvSpPr/>
          <p:nvPr/>
        </p:nvSpPr>
        <p:spPr>
          <a:xfrm>
            <a:off x="832000" y="501334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5325" y="5159325"/>
            <a:ext cx="1015284" cy="4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6950" y="3415737"/>
            <a:ext cx="4951284" cy="17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4"/>
          <p:cNvSpPr/>
          <p:nvPr/>
        </p:nvSpPr>
        <p:spPr>
          <a:xfrm>
            <a:off x="6594100" y="448023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86944" y="5392069"/>
            <a:ext cx="5078676" cy="15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4"/>
          <p:cNvSpPr/>
          <p:nvPr/>
        </p:nvSpPr>
        <p:spPr>
          <a:xfrm rot="10800000">
            <a:off x="7520000" y="668203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4"/>
          <p:cNvSpPr txBox="1"/>
          <p:nvPr/>
        </p:nvSpPr>
        <p:spPr>
          <a:xfrm>
            <a:off x="1462200" y="291375"/>
            <a:ext cx="6720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</a:rPr>
              <a:t>Adding a project in a previous Unity version</a:t>
            </a:r>
            <a:endParaRPr/>
          </a:p>
        </p:txBody>
      </p:sp>
      <p:sp>
        <p:nvSpPr>
          <p:cNvPr id="547" name="Google Shape;547;p34">
            <a:hlinkClick action="ppaction://hlinksldjump" r:id="rId10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5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5"/>
          <p:cNvSpPr txBox="1"/>
          <p:nvPr/>
        </p:nvSpPr>
        <p:spPr>
          <a:xfrm>
            <a:off x="2304008" y="291386"/>
            <a:ext cx="5472608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Linux</a:t>
            </a:r>
            <a:endParaRPr/>
          </a:p>
        </p:txBody>
      </p:sp>
      <p:pic>
        <p:nvPicPr>
          <p:cNvPr id="562" name="Google Shape;56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600" y="2404288"/>
            <a:ext cx="4895125" cy="27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0500" y="2382863"/>
            <a:ext cx="2762125" cy="279396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>
            <a:hlinkClick action="ppaction://hlinksldjump" r:id="rId7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6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6"/>
          <p:cNvSpPr txBox="1"/>
          <p:nvPr/>
        </p:nvSpPr>
        <p:spPr>
          <a:xfrm>
            <a:off x="1946399" y="245175"/>
            <a:ext cx="5954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Linux (1)</a:t>
            </a:r>
            <a:endParaRPr/>
          </a:p>
        </p:txBody>
      </p:sp>
      <p:sp>
        <p:nvSpPr>
          <p:cNvPr id="579" name="Google Shape;579;p36"/>
          <p:cNvSpPr/>
          <p:nvPr/>
        </p:nvSpPr>
        <p:spPr>
          <a:xfrm>
            <a:off x="359792" y="1979637"/>
            <a:ext cx="95052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wget </a:t>
            </a:r>
            <a:r>
              <a:rPr b="1" i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https://public-cdn.cloud.unity3d.com/hub/prod/UnityHub.AppImage</a:t>
            </a:r>
            <a:endParaRPr b="1" i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chmod a+x UnityHub.AppImage</a:t>
            </a:r>
            <a:endParaRPr b="1" i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./UnityHub.AppImage</a:t>
            </a:r>
            <a:endParaRPr b="1" i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6"/>
          <p:cNvSpPr/>
          <p:nvPr/>
        </p:nvSpPr>
        <p:spPr>
          <a:xfrm>
            <a:off x="2304008" y="1312113"/>
            <a:ext cx="53286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install Unity on Linux Mint 19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6"/>
          <p:cNvSpPr/>
          <p:nvPr/>
        </p:nvSpPr>
        <p:spPr>
          <a:xfrm>
            <a:off x="2304095" y="1231752"/>
            <a:ext cx="562500" cy="560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2" name="Google Shape;582;p36"/>
          <p:cNvGrpSpPr/>
          <p:nvPr/>
        </p:nvGrpSpPr>
        <p:grpSpPr>
          <a:xfrm>
            <a:off x="4824288" y="3940814"/>
            <a:ext cx="2221038" cy="3168681"/>
            <a:chOff x="3456136" y="3406787"/>
            <a:chExt cx="2221038" cy="3168681"/>
          </a:xfrm>
        </p:grpSpPr>
        <p:pic>
          <p:nvPicPr>
            <p:cNvPr id="583" name="Google Shape;583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56136" y="3406787"/>
              <a:ext cx="2221038" cy="3168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36"/>
            <p:cNvSpPr/>
            <p:nvPr/>
          </p:nvSpPr>
          <p:spPr>
            <a:xfrm>
              <a:off x="4378423" y="6199997"/>
              <a:ext cx="506700" cy="261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36"/>
          <p:cNvGrpSpPr/>
          <p:nvPr/>
        </p:nvGrpSpPr>
        <p:grpSpPr>
          <a:xfrm>
            <a:off x="792320" y="3259640"/>
            <a:ext cx="8229499" cy="790484"/>
            <a:chOff x="792313" y="3259578"/>
            <a:chExt cx="7268591" cy="474822"/>
          </a:xfrm>
        </p:grpSpPr>
        <p:pic>
          <p:nvPicPr>
            <p:cNvPr id="586" name="Google Shape;586;p36"/>
            <p:cNvPicPr preferRelativeResize="0"/>
            <p:nvPr/>
          </p:nvPicPr>
          <p:blipFill rotWithShape="1">
            <a:blip r:embed="rId9">
              <a:alphaModFix/>
            </a:blip>
            <a:srcRect b="94095" l="0" r="0" t="0"/>
            <a:stretch/>
          </p:blipFill>
          <p:spPr>
            <a:xfrm>
              <a:off x="792314" y="3259578"/>
              <a:ext cx="7268590" cy="144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36"/>
            <p:cNvPicPr preferRelativeResize="0"/>
            <p:nvPr/>
          </p:nvPicPr>
          <p:blipFill rotWithShape="1">
            <a:blip r:embed="rId9">
              <a:alphaModFix/>
            </a:blip>
            <a:srcRect b="0" l="0" r="0" t="86252"/>
            <a:stretch/>
          </p:blipFill>
          <p:spPr>
            <a:xfrm>
              <a:off x="792313" y="3399106"/>
              <a:ext cx="7268590" cy="335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8" name="Google Shape;588;p36">
            <a:hlinkClick action="ppaction://hlinksldjump" r:id="rId10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1403573"/>
            <a:ext cx="2232818" cy="389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6096" y="1384280"/>
            <a:ext cx="6741177" cy="391578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7"/>
          <p:cNvSpPr/>
          <p:nvPr/>
        </p:nvSpPr>
        <p:spPr>
          <a:xfrm>
            <a:off x="1441051" y="4810079"/>
            <a:ext cx="506825" cy="2613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7"/>
          <p:cNvSpPr/>
          <p:nvPr/>
        </p:nvSpPr>
        <p:spPr>
          <a:xfrm>
            <a:off x="7848624" y="2234417"/>
            <a:ext cx="506825" cy="2613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7"/>
          <p:cNvSpPr txBox="1"/>
          <p:nvPr/>
        </p:nvSpPr>
        <p:spPr>
          <a:xfrm>
            <a:off x="1946399" y="245175"/>
            <a:ext cx="5954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Linux (1)</a:t>
            </a:r>
            <a:endParaRPr/>
          </a:p>
        </p:txBody>
      </p:sp>
      <p:sp>
        <p:nvSpPr>
          <p:cNvPr id="607" name="Google Shape;607;p37">
            <a:hlinkClick action="ppaction://hlinksldjump" r:id="rId7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8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1223994"/>
            <a:ext cx="5057077" cy="275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0390" y="3867911"/>
            <a:ext cx="5402831" cy="3019556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8"/>
          <p:cNvSpPr/>
          <p:nvPr/>
        </p:nvSpPr>
        <p:spPr>
          <a:xfrm>
            <a:off x="140875" y="1763613"/>
            <a:ext cx="506825" cy="2613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8"/>
          <p:cNvSpPr txBox="1"/>
          <p:nvPr/>
        </p:nvSpPr>
        <p:spPr>
          <a:xfrm>
            <a:off x="1946399" y="245175"/>
            <a:ext cx="5954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Linux (1)</a:t>
            </a:r>
            <a:endParaRPr/>
          </a:p>
        </p:txBody>
      </p:sp>
      <p:sp>
        <p:nvSpPr>
          <p:cNvPr id="625" name="Google Shape;625;p38">
            <a:hlinkClick action="ppaction://hlinksldjump" r:id="rId7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8"/>
          <p:cNvSpPr/>
          <p:nvPr/>
        </p:nvSpPr>
        <p:spPr>
          <a:xfrm>
            <a:off x="4318588" y="3534188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8"/>
          <p:cNvSpPr/>
          <p:nvPr/>
        </p:nvSpPr>
        <p:spPr>
          <a:xfrm>
            <a:off x="140925" y="2469326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425" y="4356507"/>
            <a:ext cx="3531917" cy="219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9"/>
          <p:cNvPicPr preferRelativeResize="0"/>
          <p:nvPr/>
        </p:nvPicPr>
        <p:blipFill rotWithShape="1">
          <a:blip r:embed="rId4">
            <a:alphaModFix/>
          </a:blip>
          <a:srcRect b="0" l="0" r="0" t="57217"/>
          <a:stretch/>
        </p:blipFill>
        <p:spPr>
          <a:xfrm>
            <a:off x="1013675" y="4206682"/>
            <a:ext cx="4444275" cy="8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46" y="1086180"/>
            <a:ext cx="4009528" cy="2553006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39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9"/>
          <p:cNvSpPr/>
          <p:nvPr/>
        </p:nvSpPr>
        <p:spPr>
          <a:xfrm>
            <a:off x="3344954" y="1509366"/>
            <a:ext cx="506700" cy="2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9"/>
          <p:cNvSpPr/>
          <p:nvPr/>
        </p:nvSpPr>
        <p:spPr>
          <a:xfrm>
            <a:off x="772911" y="4615106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9"/>
          <p:cNvSpPr/>
          <p:nvPr/>
        </p:nvSpPr>
        <p:spPr>
          <a:xfrm>
            <a:off x="4185462" y="2974409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9"/>
          <p:cNvSpPr/>
          <p:nvPr/>
        </p:nvSpPr>
        <p:spPr>
          <a:xfrm>
            <a:off x="6660937" y="609192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9"/>
          <p:cNvSpPr txBox="1"/>
          <p:nvPr/>
        </p:nvSpPr>
        <p:spPr>
          <a:xfrm>
            <a:off x="1946399" y="245175"/>
            <a:ext cx="5954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Linux (1)</a:t>
            </a:r>
            <a:endParaRPr/>
          </a:p>
        </p:txBody>
      </p:sp>
      <p:sp>
        <p:nvSpPr>
          <p:cNvPr id="649" name="Google Shape;649;p39">
            <a:hlinkClick action="ppaction://hlinksldjump" r:id="rId8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9"/>
          <p:cNvSpPr/>
          <p:nvPr/>
        </p:nvSpPr>
        <p:spPr>
          <a:xfrm>
            <a:off x="141004" y="2106166"/>
            <a:ext cx="506700" cy="2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39"/>
          <p:cNvPicPr preferRelativeResize="0"/>
          <p:nvPr/>
        </p:nvPicPr>
        <p:blipFill rotWithShape="1">
          <a:blip r:embed="rId10">
            <a:alphaModFix/>
          </a:blip>
          <a:srcRect b="11631" l="17106" r="16589" t="15118"/>
          <a:stretch/>
        </p:blipFill>
        <p:spPr>
          <a:xfrm>
            <a:off x="4692150" y="1806650"/>
            <a:ext cx="3126151" cy="219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16" y="2232377"/>
            <a:ext cx="6148408" cy="202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125" y="3513275"/>
            <a:ext cx="6148399" cy="291009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0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0"/>
          <p:cNvSpPr/>
          <p:nvPr/>
        </p:nvSpPr>
        <p:spPr>
          <a:xfrm>
            <a:off x="1205422" y="1331565"/>
            <a:ext cx="7398941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install Unity on Linux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 From the Unity website</a:t>
            </a:r>
            <a:endParaRPr/>
          </a:p>
        </p:txBody>
      </p:sp>
      <p:sp>
        <p:nvSpPr>
          <p:cNvPr id="668" name="Google Shape;668;p40"/>
          <p:cNvSpPr/>
          <p:nvPr/>
        </p:nvSpPr>
        <p:spPr>
          <a:xfrm>
            <a:off x="1205510" y="1251204"/>
            <a:ext cx="562356" cy="5608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0"/>
          <p:cNvSpPr/>
          <p:nvPr/>
        </p:nvSpPr>
        <p:spPr>
          <a:xfrm>
            <a:off x="410258" y="3601578"/>
            <a:ext cx="506825" cy="2613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0"/>
          <p:cNvSpPr/>
          <p:nvPr/>
        </p:nvSpPr>
        <p:spPr>
          <a:xfrm>
            <a:off x="5138901" y="3522058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0"/>
          <p:cNvSpPr/>
          <p:nvPr/>
        </p:nvSpPr>
        <p:spPr>
          <a:xfrm>
            <a:off x="5334392" y="417709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0"/>
          <p:cNvSpPr txBox="1"/>
          <p:nvPr/>
        </p:nvSpPr>
        <p:spPr>
          <a:xfrm>
            <a:off x="1946399" y="245175"/>
            <a:ext cx="5954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Linux (</a:t>
            </a:r>
            <a:r>
              <a:rPr b="1" lang="ca-ES" sz="2400">
                <a:solidFill>
                  <a:srgbClr val="000080"/>
                </a:solidFill>
              </a:rPr>
              <a:t>2</a:t>
            </a: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73" name="Google Shape;673;p40">
            <a:hlinkClick action="ppaction://hlinksldjump" r:id="rId9"/>
          </p:cNvPr>
          <p:cNvSpPr/>
          <p:nvPr/>
        </p:nvSpPr>
        <p:spPr>
          <a:xfrm>
            <a:off x="7961574" y="6901469"/>
            <a:ext cx="1261800" cy="4161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751" y="1617171"/>
            <a:ext cx="2473610" cy="341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1489" y="3755782"/>
            <a:ext cx="6049243" cy="266844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1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1"/>
          <p:cNvSpPr/>
          <p:nvPr/>
        </p:nvSpPr>
        <p:spPr>
          <a:xfrm>
            <a:off x="1164286" y="1000816"/>
            <a:ext cx="7398941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install Unity on Linux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 From the Unity website</a:t>
            </a:r>
            <a:endParaRPr/>
          </a:p>
        </p:txBody>
      </p:sp>
      <p:sp>
        <p:nvSpPr>
          <p:cNvPr id="690" name="Google Shape;690;p41"/>
          <p:cNvSpPr/>
          <p:nvPr/>
        </p:nvSpPr>
        <p:spPr>
          <a:xfrm>
            <a:off x="1199462" y="920456"/>
            <a:ext cx="562356" cy="5608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1"/>
          <p:cNvSpPr/>
          <p:nvPr/>
        </p:nvSpPr>
        <p:spPr>
          <a:xfrm>
            <a:off x="5596512" y="5666282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1"/>
          <p:cNvSpPr/>
          <p:nvPr/>
        </p:nvSpPr>
        <p:spPr>
          <a:xfrm>
            <a:off x="857857" y="4669830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1"/>
          <p:cNvSpPr/>
          <p:nvPr/>
        </p:nvSpPr>
        <p:spPr>
          <a:xfrm>
            <a:off x="6729748" y="6795713"/>
            <a:ext cx="506825" cy="2613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1"/>
          <p:cNvSpPr txBox="1"/>
          <p:nvPr/>
        </p:nvSpPr>
        <p:spPr>
          <a:xfrm>
            <a:off x="1946399" y="245175"/>
            <a:ext cx="5954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Linux (</a:t>
            </a:r>
            <a:r>
              <a:rPr b="1" lang="ca-ES" sz="2400">
                <a:solidFill>
                  <a:srgbClr val="000080"/>
                </a:solidFill>
              </a:rPr>
              <a:t>2</a:t>
            </a: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95" name="Google Shape;695;p41">
            <a:hlinkClick action="ppaction://hlinksldjump" r:id="rId9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 txBox="1"/>
          <p:nvPr/>
        </p:nvSpPr>
        <p:spPr>
          <a:xfrm>
            <a:off x="2304008" y="341513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/>
          </a:p>
        </p:txBody>
      </p:sp>
      <p:pic>
        <p:nvPicPr>
          <p:cNvPr id="167" name="Google Shape;1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/>
          <p:nvPr/>
        </p:nvSpPr>
        <p:spPr>
          <a:xfrm>
            <a:off x="1081389" y="1475581"/>
            <a:ext cx="4545394" cy="190821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7188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Interesting links:</a:t>
            </a:r>
            <a:endParaRPr/>
          </a:p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Unity User Manual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Tutorials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Templates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Assets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Starting the first game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9" name="Google Shape;169;p15">
            <a:hlinkClick action="ppaction://hlinksldjump" r:id="rId10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5"/>
          <p:cNvSpPr/>
          <p:nvPr/>
        </p:nvSpPr>
        <p:spPr>
          <a:xfrm>
            <a:off x="1110327" y="2072328"/>
            <a:ext cx="562356" cy="56083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75" y="1553075"/>
            <a:ext cx="4571455" cy="39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2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2"/>
          <p:cNvSpPr/>
          <p:nvPr/>
        </p:nvSpPr>
        <p:spPr>
          <a:xfrm>
            <a:off x="1164286" y="1000816"/>
            <a:ext cx="73989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install Unity on Linux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 From the Unity website</a:t>
            </a:r>
            <a:endParaRPr/>
          </a:p>
        </p:txBody>
      </p:sp>
      <p:sp>
        <p:nvSpPr>
          <p:cNvPr id="711" name="Google Shape;711;p42"/>
          <p:cNvSpPr/>
          <p:nvPr/>
        </p:nvSpPr>
        <p:spPr>
          <a:xfrm>
            <a:off x="1199462" y="920456"/>
            <a:ext cx="562500" cy="560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2"/>
          <p:cNvSpPr/>
          <p:nvPr/>
        </p:nvSpPr>
        <p:spPr>
          <a:xfrm>
            <a:off x="898207" y="5087630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2"/>
          <p:cNvSpPr txBox="1"/>
          <p:nvPr/>
        </p:nvSpPr>
        <p:spPr>
          <a:xfrm>
            <a:off x="1946399" y="245175"/>
            <a:ext cx="5954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Linux (</a:t>
            </a:r>
            <a:r>
              <a:rPr b="1" lang="ca-ES" sz="2400">
                <a:solidFill>
                  <a:srgbClr val="000080"/>
                </a:solidFill>
              </a:rPr>
              <a:t>2</a:t>
            </a: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714" name="Google Shape;714;p42">
            <a:hlinkClick action="ppaction://hlinksldjump" r:id="rId8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" name="Google Shape;715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82597" y="3429004"/>
            <a:ext cx="3418503" cy="2529993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42"/>
          <p:cNvSpPr/>
          <p:nvPr/>
        </p:nvSpPr>
        <p:spPr>
          <a:xfrm>
            <a:off x="4105157" y="3804480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2"/>
          <p:cNvSpPr txBox="1"/>
          <p:nvPr/>
        </p:nvSpPr>
        <p:spPr>
          <a:xfrm>
            <a:off x="1357350" y="6157925"/>
            <a:ext cx="6429300" cy="8772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ca-ES" sz="2000">
                <a:solidFill>
                  <a:srgbClr val="002060"/>
                </a:solidFill>
              </a:rPr>
              <a:t>chmod a+x UnityHub.AppImage</a:t>
            </a:r>
            <a:endParaRPr b="1" i="1" sz="2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ca-ES" sz="2000">
                <a:solidFill>
                  <a:srgbClr val="002060"/>
                </a:solidFill>
              </a:rPr>
              <a:t>./UnityHub.AppImage</a:t>
            </a:r>
            <a:endParaRPr b="1" i="1" sz="2000">
              <a:solidFill>
                <a:srgbClr val="002060"/>
              </a:solidFill>
            </a:endParaRPr>
          </a:p>
        </p:txBody>
      </p:sp>
      <p:sp>
        <p:nvSpPr>
          <p:cNvPr id="718" name="Google Shape;718;p42"/>
          <p:cNvSpPr/>
          <p:nvPr/>
        </p:nvSpPr>
        <p:spPr>
          <a:xfrm>
            <a:off x="772957" y="6465880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3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3"/>
          <p:cNvSpPr txBox="1"/>
          <p:nvPr/>
        </p:nvSpPr>
        <p:spPr>
          <a:xfrm>
            <a:off x="1946399" y="245175"/>
            <a:ext cx="5954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</a:t>
            </a:r>
            <a:endParaRPr/>
          </a:p>
        </p:txBody>
      </p:sp>
      <p:sp>
        <p:nvSpPr>
          <p:cNvPr id="733" name="Google Shape;733;p43">
            <a:hlinkClick action="ppaction://hlinksldjump" r:id="rId5"/>
          </p:cNvPr>
          <p:cNvSpPr/>
          <p:nvPr/>
        </p:nvSpPr>
        <p:spPr>
          <a:xfrm>
            <a:off x="7961574" y="6901469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3"/>
          <p:cNvSpPr txBox="1"/>
          <p:nvPr/>
        </p:nvSpPr>
        <p:spPr>
          <a:xfrm>
            <a:off x="1147074" y="829900"/>
            <a:ext cx="5954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</a:rPr>
              <a:t>Managing </a:t>
            </a:r>
            <a:r>
              <a:rPr b="1" lang="ca-ES" sz="2400">
                <a:solidFill>
                  <a:srgbClr val="000080"/>
                </a:solidFill>
              </a:rPr>
              <a:t>licenses</a:t>
            </a:r>
            <a:endParaRPr/>
          </a:p>
        </p:txBody>
      </p:sp>
      <p:pic>
        <p:nvPicPr>
          <p:cNvPr id="735" name="Google Shape;73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7075" y="1414625"/>
            <a:ext cx="7258099" cy="5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3"/>
          <p:cNvSpPr/>
          <p:nvPr/>
        </p:nvSpPr>
        <p:spPr>
          <a:xfrm>
            <a:off x="7204008" y="1622128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3"/>
          <p:cNvSpPr/>
          <p:nvPr/>
        </p:nvSpPr>
        <p:spPr>
          <a:xfrm>
            <a:off x="647708" y="2507403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3"/>
          <p:cNvSpPr/>
          <p:nvPr/>
        </p:nvSpPr>
        <p:spPr>
          <a:xfrm>
            <a:off x="4318658" y="5242828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3"/>
          <p:cNvSpPr/>
          <p:nvPr/>
        </p:nvSpPr>
        <p:spPr>
          <a:xfrm>
            <a:off x="5055483" y="2199053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44"/>
          <p:cNvSpPr txBox="1"/>
          <p:nvPr/>
        </p:nvSpPr>
        <p:spPr>
          <a:xfrm>
            <a:off x="1946399" y="245175"/>
            <a:ext cx="5954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</a:t>
            </a:r>
            <a:endParaRPr/>
          </a:p>
        </p:txBody>
      </p:sp>
      <p:sp>
        <p:nvSpPr>
          <p:cNvPr id="754" name="Google Shape;754;p44">
            <a:hlinkClick action="ppaction://hlinksldjump" r:id="rId5"/>
          </p:cNvPr>
          <p:cNvSpPr/>
          <p:nvPr/>
        </p:nvSpPr>
        <p:spPr>
          <a:xfrm>
            <a:off x="7961574" y="6901469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4"/>
          <p:cNvSpPr txBox="1"/>
          <p:nvPr/>
        </p:nvSpPr>
        <p:spPr>
          <a:xfrm>
            <a:off x="1147074" y="829900"/>
            <a:ext cx="5954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</a:rPr>
              <a:t>Managing licenses</a:t>
            </a:r>
            <a:endParaRPr/>
          </a:p>
        </p:txBody>
      </p:sp>
      <p:sp>
        <p:nvSpPr>
          <p:cNvPr id="756" name="Google Shape;756;p44"/>
          <p:cNvSpPr/>
          <p:nvPr/>
        </p:nvSpPr>
        <p:spPr>
          <a:xfrm>
            <a:off x="772958" y="2775978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7652" y="1488751"/>
            <a:ext cx="3927523" cy="26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7725" y="4372903"/>
            <a:ext cx="6945655" cy="2414473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4"/>
          <p:cNvSpPr/>
          <p:nvPr/>
        </p:nvSpPr>
        <p:spPr>
          <a:xfrm>
            <a:off x="1857183" y="544949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4"/>
          <p:cNvSpPr/>
          <p:nvPr/>
        </p:nvSpPr>
        <p:spPr>
          <a:xfrm>
            <a:off x="3050808" y="6016466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5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Google Shape;77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5"/>
          <p:cNvSpPr txBox="1"/>
          <p:nvPr/>
        </p:nvSpPr>
        <p:spPr>
          <a:xfrm>
            <a:off x="2304008" y="291386"/>
            <a:ext cx="5544616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Linux</a:t>
            </a:r>
            <a:endParaRPr/>
          </a:p>
        </p:txBody>
      </p:sp>
      <p:pic>
        <p:nvPicPr>
          <p:cNvPr id="775" name="Google Shape;77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2621" y="4003873"/>
            <a:ext cx="5430008" cy="26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5"/>
          <p:cNvSpPr/>
          <p:nvPr/>
        </p:nvSpPr>
        <p:spPr>
          <a:xfrm>
            <a:off x="5759724" y="591367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45"/>
          <p:cNvPicPr preferRelativeResize="0"/>
          <p:nvPr/>
        </p:nvPicPr>
        <p:blipFill rotWithShape="1">
          <a:blip r:embed="rId6">
            <a:alphaModFix/>
          </a:blip>
          <a:srcRect b="15309" l="25609" r="27709" t="19848"/>
          <a:stretch/>
        </p:blipFill>
        <p:spPr>
          <a:xfrm>
            <a:off x="9263150" y="5998000"/>
            <a:ext cx="66695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45"/>
          <p:cNvSpPr/>
          <p:nvPr/>
        </p:nvSpPr>
        <p:spPr>
          <a:xfrm>
            <a:off x="8663641" y="626264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5">
            <a:hlinkClick action="ppaction://hlinksldjump" r:id="rId7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31200" y="1846024"/>
            <a:ext cx="38576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5"/>
          <p:cNvPicPr preferRelativeResize="0"/>
          <p:nvPr/>
        </p:nvPicPr>
        <p:blipFill rotWithShape="1">
          <a:blip r:embed="rId10">
            <a:alphaModFix/>
          </a:blip>
          <a:srcRect b="27978" l="6621" r="7607" t="4636"/>
          <a:stretch/>
        </p:blipFill>
        <p:spPr>
          <a:xfrm>
            <a:off x="547075" y="971550"/>
            <a:ext cx="2148550" cy="18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5"/>
          <p:cNvSpPr/>
          <p:nvPr/>
        </p:nvSpPr>
        <p:spPr>
          <a:xfrm>
            <a:off x="2303999" y="301207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5"/>
          <p:cNvSpPr/>
          <p:nvPr/>
        </p:nvSpPr>
        <p:spPr>
          <a:xfrm>
            <a:off x="95774" y="202732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50" y="1137975"/>
            <a:ext cx="77152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6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6"/>
          <p:cNvSpPr txBox="1"/>
          <p:nvPr/>
        </p:nvSpPr>
        <p:spPr>
          <a:xfrm>
            <a:off x="1550200" y="335925"/>
            <a:ext cx="6808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</a:t>
            </a:r>
            <a:r>
              <a:rPr b="1" lang="ca-ES" sz="2400">
                <a:solidFill>
                  <a:srgbClr val="000080"/>
                </a:solidFill>
              </a:rPr>
              <a:t>Visual Studio</a:t>
            </a: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 in Linux</a:t>
            </a:r>
            <a:endParaRPr/>
          </a:p>
        </p:txBody>
      </p:sp>
      <p:sp>
        <p:nvSpPr>
          <p:cNvPr id="799" name="Google Shape;799;p46"/>
          <p:cNvSpPr/>
          <p:nvPr/>
        </p:nvSpPr>
        <p:spPr>
          <a:xfrm>
            <a:off x="195699" y="1935696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3050" y="4099475"/>
            <a:ext cx="16859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6425" y="5087200"/>
            <a:ext cx="244792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46">
            <a:hlinkClick action="ppaction://hlinksldjump" r:id="rId8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68325" y="3071325"/>
            <a:ext cx="52006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18425" y="1523350"/>
            <a:ext cx="768667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46"/>
          <p:cNvSpPr/>
          <p:nvPr/>
        </p:nvSpPr>
        <p:spPr>
          <a:xfrm>
            <a:off x="5108411" y="421647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6"/>
          <p:cNvSpPr/>
          <p:nvPr/>
        </p:nvSpPr>
        <p:spPr>
          <a:xfrm>
            <a:off x="6389736" y="538027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7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7"/>
          <p:cNvSpPr txBox="1"/>
          <p:nvPr/>
        </p:nvSpPr>
        <p:spPr>
          <a:xfrm>
            <a:off x="2448024" y="252731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Creating</a:t>
            </a:r>
            <a:r>
              <a:rPr b="1" lang="ca-ES" sz="2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 new Unity project</a:t>
            </a:r>
            <a:endParaRPr/>
          </a:p>
        </p:txBody>
      </p:sp>
      <p:pic>
        <p:nvPicPr>
          <p:cNvPr id="819" name="Google Shape;81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938" y="1236513"/>
            <a:ext cx="2851691" cy="182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4418" y="3159861"/>
            <a:ext cx="6092024" cy="3741608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7"/>
          <p:cNvSpPr/>
          <p:nvPr/>
        </p:nvSpPr>
        <p:spPr>
          <a:xfrm rot="10800000">
            <a:off x="7808690" y="3923853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7">
            <a:hlinkClick action="ppaction://hlinksldjump" r:id="rId7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250" y="1236526"/>
            <a:ext cx="506825" cy="849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00" y="1478439"/>
            <a:ext cx="7983271" cy="45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48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8"/>
          <p:cNvSpPr txBox="1"/>
          <p:nvPr/>
        </p:nvSpPr>
        <p:spPr>
          <a:xfrm>
            <a:off x="2448024" y="252731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Creating</a:t>
            </a:r>
            <a:r>
              <a:rPr b="1" lang="ca-ES" sz="2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 new Unity project</a:t>
            </a:r>
            <a:endParaRPr/>
          </a:p>
        </p:txBody>
      </p:sp>
      <p:pic>
        <p:nvPicPr>
          <p:cNvPr id="839" name="Google Shape;83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128" y="1058357"/>
            <a:ext cx="676369" cy="60968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48"/>
          <p:cNvSpPr/>
          <p:nvPr/>
        </p:nvSpPr>
        <p:spPr>
          <a:xfrm>
            <a:off x="2443793" y="2843733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8"/>
          <p:cNvSpPr/>
          <p:nvPr/>
        </p:nvSpPr>
        <p:spPr>
          <a:xfrm>
            <a:off x="5112320" y="2411685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8">
            <a:hlinkClick action="ppaction://hlinksldjump" r:id="rId7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8"/>
          <p:cNvSpPr/>
          <p:nvPr/>
        </p:nvSpPr>
        <p:spPr>
          <a:xfrm>
            <a:off x="5112320" y="3257343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8"/>
          <p:cNvSpPr/>
          <p:nvPr/>
        </p:nvSpPr>
        <p:spPr>
          <a:xfrm>
            <a:off x="7264575" y="5627259"/>
            <a:ext cx="5067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9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49">
            <a:hlinkClick action="ppaction://hlinksldjump" r:id="rId5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00" y="1094390"/>
            <a:ext cx="9149977" cy="4489029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49"/>
          <p:cNvSpPr txBox="1"/>
          <p:nvPr/>
        </p:nvSpPr>
        <p:spPr>
          <a:xfrm>
            <a:off x="1851459" y="151218"/>
            <a:ext cx="5526193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 new project. Views</a:t>
            </a:r>
            <a:endParaRPr b="1" sz="24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9"/>
          <p:cNvSpPr/>
          <p:nvPr/>
        </p:nvSpPr>
        <p:spPr>
          <a:xfrm>
            <a:off x="174460" y="1306539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9"/>
          <p:cNvSpPr/>
          <p:nvPr/>
        </p:nvSpPr>
        <p:spPr>
          <a:xfrm>
            <a:off x="1949301" y="1280916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9"/>
          <p:cNvSpPr/>
          <p:nvPr/>
        </p:nvSpPr>
        <p:spPr>
          <a:xfrm>
            <a:off x="122725" y="4355901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9"/>
          <p:cNvSpPr/>
          <p:nvPr/>
        </p:nvSpPr>
        <p:spPr>
          <a:xfrm>
            <a:off x="7377652" y="1280916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9667" y="1938585"/>
            <a:ext cx="1999225" cy="1386324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0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9" name="Google Shape;87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9667" y="4572799"/>
            <a:ext cx="2441613" cy="96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0"/>
          <p:cNvPicPr preferRelativeResize="0"/>
          <p:nvPr/>
        </p:nvPicPr>
        <p:blipFill rotWithShape="1">
          <a:blip r:embed="rId7">
            <a:alphaModFix/>
          </a:blip>
          <a:srcRect b="1" l="0" r="0" t="1771"/>
          <a:stretch/>
        </p:blipFill>
        <p:spPr>
          <a:xfrm>
            <a:off x="569724" y="1871080"/>
            <a:ext cx="6505865" cy="399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0"/>
          <p:cNvPicPr preferRelativeResize="0"/>
          <p:nvPr/>
        </p:nvPicPr>
        <p:blipFill rotWithShape="1">
          <a:blip r:embed="rId8">
            <a:alphaModFix/>
          </a:blip>
          <a:srcRect b="0" l="0" r="0" t="25740"/>
          <a:stretch/>
        </p:blipFill>
        <p:spPr>
          <a:xfrm>
            <a:off x="8151068" y="5746094"/>
            <a:ext cx="1243851" cy="10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50"/>
          <p:cNvSpPr txBox="1"/>
          <p:nvPr/>
        </p:nvSpPr>
        <p:spPr>
          <a:xfrm>
            <a:off x="1851459" y="151218"/>
            <a:ext cx="5526193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 new project. Layouts</a:t>
            </a:r>
            <a:endParaRPr b="1" sz="24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0"/>
          <p:cNvSpPr/>
          <p:nvPr/>
        </p:nvSpPr>
        <p:spPr>
          <a:xfrm>
            <a:off x="569724" y="1325105"/>
            <a:ext cx="2082621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Font typeface="Times New Roman"/>
              <a:buNone/>
            </a:pPr>
            <a:r>
              <a:rPr b="1" lang="ca-ES" sz="1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Organizing views</a:t>
            </a:r>
            <a:endParaRPr/>
          </a:p>
        </p:txBody>
      </p:sp>
      <p:sp>
        <p:nvSpPr>
          <p:cNvPr id="886" name="Google Shape;886;p50"/>
          <p:cNvSpPr/>
          <p:nvPr/>
        </p:nvSpPr>
        <p:spPr>
          <a:xfrm>
            <a:off x="7769658" y="1085065"/>
            <a:ext cx="1599234" cy="646331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Font typeface="Times New Roman"/>
              <a:buNone/>
            </a:pPr>
            <a:r>
              <a:rPr b="1" lang="ca-ES" sz="1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Saving new organization</a:t>
            </a:r>
            <a:endParaRPr/>
          </a:p>
        </p:txBody>
      </p:sp>
      <p:sp>
        <p:nvSpPr>
          <p:cNvPr id="887" name="Google Shape;887;p50"/>
          <p:cNvSpPr/>
          <p:nvPr/>
        </p:nvSpPr>
        <p:spPr>
          <a:xfrm flipH="1" rot="10800000">
            <a:off x="7277127" y="3019101"/>
            <a:ext cx="506825" cy="2199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8" name="Google Shape;888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57823" y="3324909"/>
            <a:ext cx="1808617" cy="827672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50"/>
          <p:cNvSpPr/>
          <p:nvPr/>
        </p:nvSpPr>
        <p:spPr>
          <a:xfrm flipH="1" rot="10800000">
            <a:off x="7530539" y="3518781"/>
            <a:ext cx="506825" cy="2199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0"/>
          <p:cNvSpPr/>
          <p:nvPr/>
        </p:nvSpPr>
        <p:spPr>
          <a:xfrm flipH="1" rot="-5400000">
            <a:off x="8403953" y="5531419"/>
            <a:ext cx="373040" cy="2423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0">
            <a:hlinkClick action="ppaction://hlinksldjump" r:id="rId10"/>
          </p:cNvPr>
          <p:cNvSpPr/>
          <p:nvPr/>
        </p:nvSpPr>
        <p:spPr>
          <a:xfrm>
            <a:off x="8504568" y="6852391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51"/>
          <p:cNvPicPr preferRelativeResize="0"/>
          <p:nvPr/>
        </p:nvPicPr>
        <p:blipFill rotWithShape="1">
          <a:blip r:embed="rId3">
            <a:alphaModFix/>
          </a:blip>
          <a:srcRect b="47310" l="0" r="1468" t="0"/>
          <a:stretch/>
        </p:blipFill>
        <p:spPr>
          <a:xfrm>
            <a:off x="647700" y="1553200"/>
            <a:ext cx="5276574" cy="29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1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4" name="Google Shape;90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51"/>
          <p:cNvSpPr txBox="1"/>
          <p:nvPr/>
        </p:nvSpPr>
        <p:spPr>
          <a:xfrm>
            <a:off x="1851459" y="151218"/>
            <a:ext cx="5526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 new project. Layouts</a:t>
            </a:r>
            <a:endParaRPr b="1" sz="24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51"/>
          <p:cNvSpPr/>
          <p:nvPr/>
        </p:nvSpPr>
        <p:spPr>
          <a:xfrm>
            <a:off x="647700" y="1077713"/>
            <a:ext cx="64344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Font typeface="Times New Roman"/>
              <a:buNone/>
            </a:pPr>
            <a:r>
              <a:rPr b="1" lang="ca-ES" sz="1800">
                <a:solidFill>
                  <a:srgbClr val="000080"/>
                </a:solidFill>
              </a:rPr>
              <a:t>Choosing</a:t>
            </a:r>
            <a:r>
              <a:rPr b="1" lang="ca-ES" sz="1800">
                <a:solidFill>
                  <a:srgbClr val="000080"/>
                </a:solidFill>
              </a:rPr>
              <a:t> a background theme for the Unity </a:t>
            </a:r>
            <a:r>
              <a:rPr b="1" lang="ca-ES" sz="1800">
                <a:solidFill>
                  <a:srgbClr val="000080"/>
                </a:solidFill>
              </a:rPr>
              <a:t>editor</a:t>
            </a:r>
            <a:endParaRPr/>
          </a:p>
        </p:txBody>
      </p:sp>
      <p:sp>
        <p:nvSpPr>
          <p:cNvPr id="908" name="Google Shape;908;p51"/>
          <p:cNvSpPr/>
          <p:nvPr/>
        </p:nvSpPr>
        <p:spPr>
          <a:xfrm flipH="1" rot="10800000">
            <a:off x="1647652" y="4099109"/>
            <a:ext cx="5067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51">
            <a:hlinkClick action="ppaction://hlinksldjump" r:id="rId6"/>
          </p:cNvPr>
          <p:cNvSpPr/>
          <p:nvPr/>
        </p:nvSpPr>
        <p:spPr>
          <a:xfrm>
            <a:off x="8504568" y="6839685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3782" y="4124511"/>
            <a:ext cx="12573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5824" y="2379038"/>
            <a:ext cx="3851551" cy="400536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1"/>
          <p:cNvSpPr/>
          <p:nvPr/>
        </p:nvSpPr>
        <p:spPr>
          <a:xfrm flipH="1" rot="10800000">
            <a:off x="4065302" y="4319009"/>
            <a:ext cx="5067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1"/>
          <p:cNvSpPr/>
          <p:nvPr/>
        </p:nvSpPr>
        <p:spPr>
          <a:xfrm flipH="1" rot="10800000">
            <a:off x="6334077" y="4176909"/>
            <a:ext cx="5067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659866" y="1187549"/>
            <a:ext cx="2940286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Unity repository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647700" y="1107188"/>
            <a:ext cx="562356" cy="5608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0056" y="1813107"/>
            <a:ext cx="7359219" cy="454079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6"/>
          <p:cNvSpPr/>
          <p:nvPr/>
        </p:nvSpPr>
        <p:spPr>
          <a:xfrm>
            <a:off x="5400352" y="4859957"/>
            <a:ext cx="506825" cy="2613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6">
            <a:hlinkClick action="ppaction://hlinksldjump" r:id="rId8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 rot="5400000">
            <a:off x="7006702" y="4199282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6488625" y="3541338"/>
            <a:ext cx="1760700" cy="4770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900">
                <a:solidFill>
                  <a:srgbClr val="000080"/>
                </a:solidFill>
              </a:rPr>
              <a:t>Unity for Mac</a:t>
            </a:r>
            <a:endParaRPr sz="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50" y="1126720"/>
            <a:ext cx="2047070" cy="2981303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52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2"/>
          <p:cNvSpPr txBox="1"/>
          <p:nvPr/>
        </p:nvSpPr>
        <p:spPr>
          <a:xfrm>
            <a:off x="2431429" y="179022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</a:rPr>
              <a:t>A n</a:t>
            </a: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ew project. Basic elements</a:t>
            </a:r>
            <a:endParaRPr/>
          </a:p>
        </p:txBody>
      </p:sp>
      <p:pic>
        <p:nvPicPr>
          <p:cNvPr id="927" name="Google Shape;92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2"/>
          <p:cNvPicPr preferRelativeResize="0"/>
          <p:nvPr/>
        </p:nvPicPr>
        <p:blipFill rotWithShape="1">
          <a:blip r:embed="rId6">
            <a:alphaModFix/>
          </a:blip>
          <a:srcRect b="18168" l="0" r="0" t="9915"/>
          <a:stretch/>
        </p:blipFill>
        <p:spPr>
          <a:xfrm>
            <a:off x="3386906" y="1075718"/>
            <a:ext cx="5686425" cy="1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699" y="4223364"/>
            <a:ext cx="30765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83489" y="2617371"/>
            <a:ext cx="1650146" cy="113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11644" y="3858962"/>
            <a:ext cx="10858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81801" y="2617371"/>
            <a:ext cx="3310161" cy="165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08064" y="6291446"/>
            <a:ext cx="3213357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52"/>
          <p:cNvSpPr/>
          <p:nvPr/>
        </p:nvSpPr>
        <p:spPr>
          <a:xfrm>
            <a:off x="6192440" y="5595173"/>
            <a:ext cx="1642358" cy="1200329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Tool bar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Hand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Move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Rotate …</a:t>
            </a:r>
            <a:endParaRPr/>
          </a:p>
        </p:txBody>
      </p:sp>
      <p:sp>
        <p:nvSpPr>
          <p:cNvPr id="936" name="Google Shape;936;p52"/>
          <p:cNvSpPr/>
          <p:nvPr/>
        </p:nvSpPr>
        <p:spPr>
          <a:xfrm>
            <a:off x="647699" y="2136879"/>
            <a:ext cx="1996045" cy="1642958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52">
            <a:hlinkClick action="ppaction://hlinksldjump" r:id="rId12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52"/>
          <p:cNvSpPr/>
          <p:nvPr/>
        </p:nvSpPr>
        <p:spPr>
          <a:xfrm>
            <a:off x="2903314" y="1575194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52"/>
          <p:cNvSpPr/>
          <p:nvPr/>
        </p:nvSpPr>
        <p:spPr>
          <a:xfrm>
            <a:off x="5274976" y="2585809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52"/>
          <p:cNvSpPr/>
          <p:nvPr/>
        </p:nvSpPr>
        <p:spPr>
          <a:xfrm>
            <a:off x="140874" y="4248191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3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2" name="Google Shape;95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53"/>
          <p:cNvSpPr txBox="1"/>
          <p:nvPr/>
        </p:nvSpPr>
        <p:spPr>
          <a:xfrm>
            <a:off x="4142534" y="245103"/>
            <a:ext cx="1775101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The plane</a:t>
            </a:r>
            <a:endParaRPr/>
          </a:p>
        </p:txBody>
      </p:sp>
      <p:pic>
        <p:nvPicPr>
          <p:cNvPr id="955" name="Google Shape;955;p53"/>
          <p:cNvPicPr preferRelativeResize="0"/>
          <p:nvPr/>
        </p:nvPicPr>
        <p:blipFill rotWithShape="1">
          <a:blip r:embed="rId5">
            <a:alphaModFix/>
          </a:blip>
          <a:srcRect b="0" l="4128" r="0" t="0"/>
          <a:stretch/>
        </p:blipFill>
        <p:spPr>
          <a:xfrm>
            <a:off x="647700" y="1934556"/>
            <a:ext cx="2507482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3"/>
          <p:cNvPicPr preferRelativeResize="0"/>
          <p:nvPr/>
        </p:nvPicPr>
        <p:blipFill rotWithShape="1">
          <a:blip r:embed="rId6">
            <a:alphaModFix/>
          </a:blip>
          <a:srcRect b="0" l="0" r="19063" t="61904"/>
          <a:stretch/>
        </p:blipFill>
        <p:spPr>
          <a:xfrm>
            <a:off x="1947727" y="3374716"/>
            <a:ext cx="1460331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53"/>
          <p:cNvSpPr/>
          <p:nvPr/>
        </p:nvSpPr>
        <p:spPr>
          <a:xfrm flipH="1" rot="10800000">
            <a:off x="1135932" y="3786473"/>
            <a:ext cx="506825" cy="2199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53"/>
          <p:cNvSpPr/>
          <p:nvPr/>
        </p:nvSpPr>
        <p:spPr>
          <a:xfrm flipH="1" rot="10800000">
            <a:off x="479682" y="3119369"/>
            <a:ext cx="506825" cy="2199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2362" y="1946846"/>
            <a:ext cx="6205920" cy="47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53"/>
          <p:cNvSpPr/>
          <p:nvPr/>
        </p:nvSpPr>
        <p:spPr>
          <a:xfrm>
            <a:off x="539719" y="1268387"/>
            <a:ext cx="3429144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Font typeface="Times New Roman"/>
              <a:buNone/>
            </a:pPr>
            <a:r>
              <a:rPr b="1" lang="ca-ES" sz="1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Creating a plane for the game</a:t>
            </a:r>
            <a:endParaRPr/>
          </a:p>
        </p:txBody>
      </p:sp>
      <p:sp>
        <p:nvSpPr>
          <p:cNvPr id="961" name="Google Shape;961;p53">
            <a:hlinkClick action="ppaction://hlinksldjump" r:id="rId8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4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3" name="Google Shape;97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54"/>
          <p:cNvSpPr txBox="1"/>
          <p:nvPr/>
        </p:nvSpPr>
        <p:spPr>
          <a:xfrm>
            <a:off x="4142534" y="245103"/>
            <a:ext cx="320203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The perspective</a:t>
            </a:r>
            <a:endParaRPr/>
          </a:p>
        </p:txBody>
      </p:sp>
      <p:sp>
        <p:nvSpPr>
          <p:cNvPr id="976" name="Google Shape;976;p54"/>
          <p:cNvSpPr/>
          <p:nvPr/>
        </p:nvSpPr>
        <p:spPr>
          <a:xfrm>
            <a:off x="560106" y="1146924"/>
            <a:ext cx="4442243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Font typeface="Times New Roman"/>
              <a:buNone/>
            </a:pPr>
            <a:r>
              <a:rPr b="1" lang="ca-ES" sz="1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Modifying the perspective of the scene</a:t>
            </a:r>
            <a:endParaRPr/>
          </a:p>
        </p:txBody>
      </p:sp>
      <p:pic>
        <p:nvPicPr>
          <p:cNvPr id="977" name="Google Shape;977;p54"/>
          <p:cNvPicPr preferRelativeResize="0"/>
          <p:nvPr/>
        </p:nvPicPr>
        <p:blipFill rotWithShape="1">
          <a:blip r:embed="rId5">
            <a:alphaModFix/>
          </a:blip>
          <a:srcRect b="45935" l="0" r="61429" t="0"/>
          <a:stretch/>
        </p:blipFill>
        <p:spPr>
          <a:xfrm>
            <a:off x="5252570" y="834572"/>
            <a:ext cx="1024953" cy="136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806" y="2332843"/>
            <a:ext cx="3361413" cy="2857901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54"/>
          <p:cNvSpPr/>
          <p:nvPr/>
        </p:nvSpPr>
        <p:spPr>
          <a:xfrm flipH="1" rot="-5400000">
            <a:off x="3672311" y="1942805"/>
            <a:ext cx="506825" cy="2199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3076" y="2319099"/>
            <a:ext cx="3905274" cy="3320296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54"/>
          <p:cNvSpPr/>
          <p:nvPr/>
        </p:nvSpPr>
        <p:spPr>
          <a:xfrm flipH="1" rot="-5400000">
            <a:off x="8709503" y="1946606"/>
            <a:ext cx="506825" cy="2199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4"/>
          <p:cNvSpPr/>
          <p:nvPr/>
        </p:nvSpPr>
        <p:spPr>
          <a:xfrm>
            <a:off x="864824" y="5361725"/>
            <a:ext cx="4622400" cy="12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Font typeface="Times New Roman"/>
              <a:buNone/>
            </a:pPr>
            <a:r>
              <a:rPr lang="ca-ES" sz="1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Other ways of modifying the perspective: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Font typeface="Arial"/>
              <a:buChar char="•"/>
            </a:pPr>
            <a:r>
              <a:rPr lang="ca-ES" sz="1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With the </a:t>
            </a:r>
            <a:r>
              <a:rPr b="1" lang="ca-ES" sz="1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wheel of the mouse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Font typeface="Arial"/>
              <a:buChar char="•"/>
            </a:pPr>
            <a:r>
              <a:rPr lang="ca-ES" sz="1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b="1" lang="ca-ES" sz="1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Alt + left mouse button (Win 10)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Font typeface="Arial"/>
              <a:buChar char="•"/>
            </a:pPr>
            <a:r>
              <a:rPr lang="ca-ES" sz="1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b="1" lang="ca-ES" sz="1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 Alt + arrows keys</a:t>
            </a:r>
            <a:endParaRPr/>
          </a:p>
        </p:txBody>
      </p:sp>
      <p:sp>
        <p:nvSpPr>
          <p:cNvPr id="983" name="Google Shape;983;p54"/>
          <p:cNvSpPr/>
          <p:nvPr/>
        </p:nvSpPr>
        <p:spPr>
          <a:xfrm flipH="1" rot="-5400000">
            <a:off x="5535198" y="5951274"/>
            <a:ext cx="416700" cy="21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54">
            <a:hlinkClick action="ppaction://hlinksldjump" r:id="rId8"/>
          </p:cNvPr>
          <p:cNvSpPr/>
          <p:nvPr/>
        </p:nvSpPr>
        <p:spPr>
          <a:xfrm>
            <a:off x="8391654" y="6885575"/>
            <a:ext cx="1261800" cy="41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5" name="Google Shape;985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7200" y="6266807"/>
            <a:ext cx="3760314" cy="5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55"/>
          <p:cNvGrpSpPr/>
          <p:nvPr/>
        </p:nvGrpSpPr>
        <p:grpSpPr>
          <a:xfrm>
            <a:off x="2938557" y="2416755"/>
            <a:ext cx="4761824" cy="2726178"/>
            <a:chOff x="2659407" y="2638005"/>
            <a:chExt cx="4761824" cy="2726178"/>
          </a:xfrm>
        </p:grpSpPr>
        <p:pic>
          <p:nvPicPr>
            <p:cNvPr id="997" name="Google Shape;997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407" y="2638005"/>
              <a:ext cx="4761824" cy="2726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8" name="Google Shape;998;p55"/>
            <p:cNvPicPr preferRelativeResize="0"/>
            <p:nvPr/>
          </p:nvPicPr>
          <p:blipFill rotWithShape="1">
            <a:blip r:embed="rId4">
              <a:alphaModFix/>
            </a:blip>
            <a:srcRect b="0" l="0" r="0" t="18293"/>
            <a:stretch/>
          </p:blipFill>
          <p:spPr>
            <a:xfrm>
              <a:off x="3927150" y="3424175"/>
              <a:ext cx="3494075" cy="9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9" name="Google Shape;999;p55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55"/>
          <p:cNvSpPr txBox="1"/>
          <p:nvPr/>
        </p:nvSpPr>
        <p:spPr>
          <a:xfrm>
            <a:off x="2204356" y="225535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Project folders</a:t>
            </a:r>
            <a:endParaRPr/>
          </a:p>
        </p:txBody>
      </p:sp>
      <p:pic>
        <p:nvPicPr>
          <p:cNvPr id="1001" name="Google Shape;100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55"/>
          <p:cNvSpPr/>
          <p:nvPr/>
        </p:nvSpPr>
        <p:spPr>
          <a:xfrm>
            <a:off x="602198" y="1101364"/>
            <a:ext cx="42681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Organizing the project using folders</a:t>
            </a:r>
            <a:endParaRPr/>
          </a:p>
        </p:txBody>
      </p:sp>
      <p:sp>
        <p:nvSpPr>
          <p:cNvPr id="1004" name="Google Shape;1004;p55"/>
          <p:cNvSpPr/>
          <p:nvPr/>
        </p:nvSpPr>
        <p:spPr>
          <a:xfrm>
            <a:off x="4800814" y="4287972"/>
            <a:ext cx="1891800" cy="338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Right button here</a:t>
            </a:r>
            <a:endParaRPr/>
          </a:p>
        </p:txBody>
      </p:sp>
      <p:cxnSp>
        <p:nvCxnSpPr>
          <p:cNvPr id="1005" name="Google Shape;1005;p55"/>
          <p:cNvCxnSpPr>
            <a:stCxn id="1004" idx="0"/>
            <a:endCxn id="1006" idx="0"/>
          </p:cNvCxnSpPr>
          <p:nvPr/>
        </p:nvCxnSpPr>
        <p:spPr>
          <a:xfrm flipH="1" rot="5400000">
            <a:off x="3024814" y="1566072"/>
            <a:ext cx="2114100" cy="3329700"/>
          </a:xfrm>
          <a:prstGeom prst="bentConnector3">
            <a:avLst>
              <a:gd fmla="val 111270" name="adj1"/>
            </a:avLst>
          </a:prstGeom>
          <a:solidFill>
            <a:srgbClr val="00B8FF"/>
          </a:solidFill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007" name="Google Shape;1007;p55"/>
          <p:cNvPicPr preferRelativeResize="0"/>
          <p:nvPr/>
        </p:nvPicPr>
        <p:blipFill rotWithShape="1">
          <a:blip r:embed="rId7">
            <a:alphaModFix/>
          </a:blip>
          <a:srcRect b="0" l="0" r="0" t="4575"/>
          <a:stretch/>
        </p:blipFill>
        <p:spPr>
          <a:xfrm>
            <a:off x="7776616" y="2737966"/>
            <a:ext cx="1944787" cy="208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2209" y="1600493"/>
            <a:ext cx="2126317" cy="85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55"/>
          <p:cNvPicPr preferRelativeResize="0"/>
          <p:nvPr/>
        </p:nvPicPr>
        <p:blipFill rotWithShape="1">
          <a:blip r:embed="rId9">
            <a:alphaModFix/>
          </a:blip>
          <a:srcRect b="20489" l="0" r="23815" t="0"/>
          <a:stretch/>
        </p:blipFill>
        <p:spPr>
          <a:xfrm>
            <a:off x="1971472" y="2173734"/>
            <a:ext cx="890825" cy="3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55"/>
          <p:cNvSpPr/>
          <p:nvPr/>
        </p:nvSpPr>
        <p:spPr>
          <a:xfrm flipH="1" rot="10800000">
            <a:off x="7213127" y="4406701"/>
            <a:ext cx="506825" cy="2199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55">
            <a:hlinkClick action="ppaction://hlinksldjump" r:id="rId10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1" name="Google Shape;1011;p55"/>
          <p:cNvPicPr preferRelativeResize="0"/>
          <p:nvPr/>
        </p:nvPicPr>
        <p:blipFill rotWithShape="1">
          <a:blip r:embed="rId12">
            <a:alphaModFix/>
          </a:blip>
          <a:srcRect b="8231" l="5478" r="15238" t="5120"/>
          <a:stretch/>
        </p:blipFill>
        <p:spPr>
          <a:xfrm>
            <a:off x="2102399" y="5407700"/>
            <a:ext cx="1631100" cy="16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5"/>
          <p:cNvSpPr/>
          <p:nvPr/>
        </p:nvSpPr>
        <p:spPr>
          <a:xfrm>
            <a:off x="614450" y="5142925"/>
            <a:ext cx="1482600" cy="539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Right button </a:t>
            </a:r>
            <a:endParaRPr b="1"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here</a:t>
            </a:r>
            <a:endParaRPr/>
          </a:p>
        </p:txBody>
      </p:sp>
      <p:sp>
        <p:nvSpPr>
          <p:cNvPr id="1013" name="Google Shape;1013;p55"/>
          <p:cNvSpPr/>
          <p:nvPr/>
        </p:nvSpPr>
        <p:spPr>
          <a:xfrm>
            <a:off x="2107756" y="5407700"/>
            <a:ext cx="1631100" cy="2823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4" name="Google Shape;1014;p55"/>
          <p:cNvCxnSpPr>
            <a:stCxn id="1013" idx="3"/>
            <a:endCxn id="1015" idx="1"/>
          </p:cNvCxnSpPr>
          <p:nvPr/>
        </p:nvCxnSpPr>
        <p:spPr>
          <a:xfrm>
            <a:off x="3738856" y="5548850"/>
            <a:ext cx="1417200" cy="727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55"/>
          <p:cNvCxnSpPr>
            <a:stCxn id="1017" idx="1"/>
            <a:endCxn id="1012" idx="0"/>
          </p:cNvCxnSpPr>
          <p:nvPr/>
        </p:nvCxnSpPr>
        <p:spPr>
          <a:xfrm flipH="1">
            <a:off x="1355752" y="2570400"/>
            <a:ext cx="1582800" cy="2572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15" name="Google Shape;1015;p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56129" y="5364173"/>
            <a:ext cx="1944775" cy="1824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5"/>
          <p:cNvSpPr/>
          <p:nvPr/>
        </p:nvSpPr>
        <p:spPr>
          <a:xfrm>
            <a:off x="2938552" y="2429250"/>
            <a:ext cx="1092600" cy="2823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6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6"/>
          <p:cNvSpPr txBox="1"/>
          <p:nvPr/>
        </p:nvSpPr>
        <p:spPr>
          <a:xfrm>
            <a:off x="2304008" y="196150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Scenes</a:t>
            </a:r>
            <a:endParaRPr b="1" sz="24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6"/>
          <p:cNvSpPr/>
          <p:nvPr/>
        </p:nvSpPr>
        <p:spPr>
          <a:xfrm>
            <a:off x="536608" y="1259557"/>
            <a:ext cx="2847588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Saving the scenes</a:t>
            </a:r>
            <a:endParaRPr/>
          </a:p>
        </p:txBody>
      </p:sp>
      <p:pic>
        <p:nvPicPr>
          <p:cNvPr id="1033" name="Google Shape;103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8064" y="2301277"/>
            <a:ext cx="2324580" cy="190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6"/>
          <p:cNvSpPr/>
          <p:nvPr/>
        </p:nvSpPr>
        <p:spPr>
          <a:xfrm>
            <a:off x="2736056" y="3422220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5" name="Google Shape;1035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0676" y="2888596"/>
            <a:ext cx="3336988" cy="263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6"/>
          <p:cNvSpPr/>
          <p:nvPr/>
        </p:nvSpPr>
        <p:spPr>
          <a:xfrm>
            <a:off x="5023248" y="4956904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755" y="1818934"/>
            <a:ext cx="1890277" cy="1594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/>
          <p:nvPr/>
        </p:nvSpPr>
        <p:spPr>
          <a:xfrm rot="5400000">
            <a:off x="7172800" y="3413342"/>
            <a:ext cx="506825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56">
            <a:hlinkClick action="ppaction://hlinksldjump" r:id="rId8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7895" y="4510769"/>
            <a:ext cx="329565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7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57"/>
          <p:cNvSpPr txBox="1"/>
          <p:nvPr/>
        </p:nvSpPr>
        <p:spPr>
          <a:xfrm>
            <a:off x="2320134" y="245103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Materials</a:t>
            </a:r>
            <a:endParaRPr b="1" i="1" sz="24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3" name="Google Shape;105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7"/>
          <p:cNvSpPr/>
          <p:nvPr/>
        </p:nvSpPr>
        <p:spPr>
          <a:xfrm>
            <a:off x="536608" y="1259557"/>
            <a:ext cx="3063544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Creating new materials</a:t>
            </a:r>
            <a:endParaRPr/>
          </a:p>
        </p:txBody>
      </p:sp>
      <p:sp>
        <p:nvSpPr>
          <p:cNvPr id="1056" name="Google Shape;1056;p57"/>
          <p:cNvSpPr/>
          <p:nvPr/>
        </p:nvSpPr>
        <p:spPr>
          <a:xfrm>
            <a:off x="4317269" y="6012085"/>
            <a:ext cx="1891808" cy="338554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Right button here</a:t>
            </a:r>
            <a:endParaRPr/>
          </a:p>
        </p:txBody>
      </p:sp>
      <p:cxnSp>
        <p:nvCxnSpPr>
          <p:cNvPr id="1057" name="Google Shape;1057;p57"/>
          <p:cNvCxnSpPr>
            <a:stCxn id="1056" idx="2"/>
            <a:endCxn id="1058" idx="2"/>
          </p:cNvCxnSpPr>
          <p:nvPr/>
        </p:nvCxnSpPr>
        <p:spPr>
          <a:xfrm flipH="1" rot="5400000">
            <a:off x="1570173" y="2657639"/>
            <a:ext cx="3723000" cy="3663000"/>
          </a:xfrm>
          <a:prstGeom prst="bentConnector3">
            <a:avLst>
              <a:gd fmla="val -6140" name="adj1"/>
            </a:avLst>
          </a:prstGeom>
          <a:solidFill>
            <a:srgbClr val="00B8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59" name="Google Shape;105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2280" y="1905901"/>
            <a:ext cx="4447767" cy="1882922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57"/>
          <p:cNvSpPr/>
          <p:nvPr/>
        </p:nvSpPr>
        <p:spPr>
          <a:xfrm>
            <a:off x="3684378" y="2850949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345" y="1792709"/>
            <a:ext cx="2071440" cy="8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70178" y="2385988"/>
            <a:ext cx="1485958" cy="77155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57">
            <a:hlinkClick action="ppaction://hlinksldjump" r:id="rId9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8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58"/>
          <p:cNvSpPr txBox="1"/>
          <p:nvPr/>
        </p:nvSpPr>
        <p:spPr>
          <a:xfrm>
            <a:off x="2394371" y="218431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GameObjects</a:t>
            </a:r>
            <a:endParaRPr/>
          </a:p>
        </p:txBody>
      </p:sp>
      <p:pic>
        <p:nvPicPr>
          <p:cNvPr id="1075" name="Google Shape;107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58"/>
          <p:cNvSpPr/>
          <p:nvPr/>
        </p:nvSpPr>
        <p:spPr>
          <a:xfrm>
            <a:off x="503238" y="1135385"/>
            <a:ext cx="2952898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Creating an sphere</a:t>
            </a:r>
            <a:endParaRPr/>
          </a:p>
        </p:txBody>
      </p:sp>
      <p:sp>
        <p:nvSpPr>
          <p:cNvPr id="1078" name="Google Shape;1078;p58"/>
          <p:cNvSpPr/>
          <p:nvPr/>
        </p:nvSpPr>
        <p:spPr>
          <a:xfrm>
            <a:off x="1713742" y="3178834"/>
            <a:ext cx="403744" cy="2092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9" name="Google Shape;107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635" y="1691059"/>
            <a:ext cx="42100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8"/>
          <p:cNvPicPr preferRelativeResize="0"/>
          <p:nvPr/>
        </p:nvPicPr>
        <p:blipFill rotWithShape="1">
          <a:blip r:embed="rId6">
            <a:alphaModFix/>
          </a:blip>
          <a:srcRect b="0" l="7174" r="0" t="0"/>
          <a:stretch/>
        </p:blipFill>
        <p:spPr>
          <a:xfrm>
            <a:off x="2988582" y="3744346"/>
            <a:ext cx="6612484" cy="340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38" y="1616831"/>
            <a:ext cx="2376834" cy="12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0632" y="2690774"/>
            <a:ext cx="1215503" cy="772009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58"/>
          <p:cNvSpPr/>
          <p:nvPr/>
        </p:nvSpPr>
        <p:spPr>
          <a:xfrm>
            <a:off x="560218" y="2649209"/>
            <a:ext cx="403744" cy="2092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16456" y="3273660"/>
            <a:ext cx="3283863" cy="378246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58">
            <a:hlinkClick action="ppaction://hlinksldjump" r:id="rId10"/>
          </p:cNvPr>
          <p:cNvSpPr/>
          <p:nvPr/>
        </p:nvSpPr>
        <p:spPr>
          <a:xfrm>
            <a:off x="8339194" y="6737134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9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59"/>
          <p:cNvSpPr txBox="1"/>
          <p:nvPr/>
        </p:nvSpPr>
        <p:spPr>
          <a:xfrm>
            <a:off x="2298086" y="230260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GameObjects</a:t>
            </a:r>
            <a:endParaRPr b="1" i="1" sz="24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" name="Google Shape;109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59"/>
          <p:cNvSpPr/>
          <p:nvPr/>
        </p:nvSpPr>
        <p:spPr>
          <a:xfrm>
            <a:off x="568476" y="1093984"/>
            <a:ext cx="3295649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Spheres with materials</a:t>
            </a:r>
            <a:endParaRPr/>
          </a:p>
        </p:txBody>
      </p:sp>
      <p:sp>
        <p:nvSpPr>
          <p:cNvPr id="1101" name="Google Shape;1101;p59"/>
          <p:cNvSpPr/>
          <p:nvPr/>
        </p:nvSpPr>
        <p:spPr>
          <a:xfrm>
            <a:off x="4187913" y="2643164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2" name="Google Shape;1102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477" y="1585750"/>
            <a:ext cx="329565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4300" y="3755795"/>
            <a:ext cx="7268857" cy="29416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59"/>
          <p:cNvCxnSpPr/>
          <p:nvPr/>
        </p:nvCxnSpPr>
        <p:spPr>
          <a:xfrm>
            <a:off x="2376016" y="2937796"/>
            <a:ext cx="2664296" cy="1994169"/>
          </a:xfrm>
          <a:prstGeom prst="straightConnector1">
            <a:avLst/>
          </a:prstGeom>
          <a:solidFill>
            <a:srgbClr val="00B8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5" name="Google Shape;1105;p59"/>
          <p:cNvSpPr/>
          <p:nvPr/>
        </p:nvSpPr>
        <p:spPr>
          <a:xfrm>
            <a:off x="578821" y="6824183"/>
            <a:ext cx="3274958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More information </a:t>
            </a: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6" name="Google Shape;1106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40312" y="1573479"/>
            <a:ext cx="32861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9">
            <a:hlinkClick action="ppaction://hlinksldjump" r:id="rId9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59"/>
          <p:cNvSpPr/>
          <p:nvPr/>
        </p:nvSpPr>
        <p:spPr>
          <a:xfrm>
            <a:off x="600678" y="6738239"/>
            <a:ext cx="562356" cy="5608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0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0" name="Google Shape;112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60"/>
          <p:cNvSpPr/>
          <p:nvPr/>
        </p:nvSpPr>
        <p:spPr>
          <a:xfrm>
            <a:off x="568476" y="1093984"/>
            <a:ext cx="7712196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Tool bar: Hand, translate, rotate, scale …</a:t>
            </a:r>
            <a:endParaRPr/>
          </a:p>
        </p:txBody>
      </p:sp>
      <p:pic>
        <p:nvPicPr>
          <p:cNvPr id="1123" name="Google Shape;1123;p60"/>
          <p:cNvPicPr preferRelativeResize="0"/>
          <p:nvPr/>
        </p:nvPicPr>
        <p:blipFill rotWithShape="1">
          <a:blip r:embed="rId5">
            <a:alphaModFix/>
          </a:blip>
          <a:srcRect b="25745" l="35548" r="40676" t="20542"/>
          <a:stretch/>
        </p:blipFill>
        <p:spPr>
          <a:xfrm>
            <a:off x="2219793" y="3474839"/>
            <a:ext cx="1978561" cy="180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60"/>
          <p:cNvPicPr preferRelativeResize="0"/>
          <p:nvPr/>
        </p:nvPicPr>
        <p:blipFill rotWithShape="1">
          <a:blip r:embed="rId6">
            <a:alphaModFix/>
          </a:blip>
          <a:srcRect b="-19880" l="0" r="50471" t="0"/>
          <a:stretch/>
        </p:blipFill>
        <p:spPr>
          <a:xfrm>
            <a:off x="568476" y="3470351"/>
            <a:ext cx="1591516" cy="60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60"/>
          <p:cNvPicPr preferRelativeResize="0"/>
          <p:nvPr/>
        </p:nvPicPr>
        <p:blipFill rotWithShape="1">
          <a:blip r:embed="rId7">
            <a:alphaModFix/>
          </a:blip>
          <a:srcRect b="0" l="0" r="66176" t="0"/>
          <a:stretch/>
        </p:blipFill>
        <p:spPr>
          <a:xfrm>
            <a:off x="568476" y="1649880"/>
            <a:ext cx="1214286" cy="48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96006" y="1689840"/>
            <a:ext cx="2002348" cy="165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60"/>
          <p:cNvPicPr preferRelativeResize="0"/>
          <p:nvPr/>
        </p:nvPicPr>
        <p:blipFill rotWithShape="1">
          <a:blip r:embed="rId9">
            <a:alphaModFix/>
          </a:blip>
          <a:srcRect b="93155" l="0" r="83790" t="0"/>
          <a:stretch/>
        </p:blipFill>
        <p:spPr>
          <a:xfrm>
            <a:off x="568476" y="5410370"/>
            <a:ext cx="1514470" cy="47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0"/>
          <p:cNvPicPr preferRelativeResize="0"/>
          <p:nvPr/>
        </p:nvPicPr>
        <p:blipFill rotWithShape="1">
          <a:blip r:embed="rId9">
            <a:alphaModFix/>
          </a:blip>
          <a:srcRect b="0" l="55087" r="0" t="48245"/>
          <a:stretch/>
        </p:blipFill>
        <p:spPr>
          <a:xfrm>
            <a:off x="2251245" y="5410370"/>
            <a:ext cx="1947109" cy="168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60"/>
          <p:cNvPicPr preferRelativeResize="0"/>
          <p:nvPr/>
        </p:nvPicPr>
        <p:blipFill rotWithShape="1">
          <a:blip r:embed="rId10">
            <a:alphaModFix/>
          </a:blip>
          <a:srcRect b="93024" l="6360" r="77148" t="0"/>
          <a:stretch/>
        </p:blipFill>
        <p:spPr>
          <a:xfrm>
            <a:off x="4721720" y="1639809"/>
            <a:ext cx="1615264" cy="48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0"/>
          <p:cNvPicPr preferRelativeResize="0"/>
          <p:nvPr/>
        </p:nvPicPr>
        <p:blipFill rotWithShape="1">
          <a:blip r:embed="rId10">
            <a:alphaModFix/>
          </a:blip>
          <a:srcRect b="0" l="56213" r="0" t="51005"/>
          <a:stretch/>
        </p:blipFill>
        <p:spPr>
          <a:xfrm>
            <a:off x="6860350" y="1651926"/>
            <a:ext cx="2023796" cy="1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0"/>
          <p:cNvPicPr preferRelativeResize="0"/>
          <p:nvPr/>
        </p:nvPicPr>
        <p:blipFill rotWithShape="1">
          <a:blip r:embed="rId11">
            <a:alphaModFix/>
          </a:blip>
          <a:srcRect b="0" l="28836" r="0" t="39774"/>
          <a:stretch/>
        </p:blipFill>
        <p:spPr>
          <a:xfrm>
            <a:off x="6811186" y="3536836"/>
            <a:ext cx="2074127" cy="1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60"/>
          <p:cNvPicPr preferRelativeResize="0"/>
          <p:nvPr/>
        </p:nvPicPr>
        <p:blipFill rotWithShape="1">
          <a:blip r:embed="rId11">
            <a:alphaModFix/>
          </a:blip>
          <a:srcRect b="95197" l="0" r="82209" t="0"/>
          <a:stretch/>
        </p:blipFill>
        <p:spPr>
          <a:xfrm>
            <a:off x="4700016" y="3504376"/>
            <a:ext cx="1636968" cy="3693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60"/>
          <p:cNvSpPr txBox="1"/>
          <p:nvPr/>
        </p:nvSpPr>
        <p:spPr>
          <a:xfrm>
            <a:off x="2406745" y="180975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GameObjects</a:t>
            </a:r>
            <a:endParaRPr b="1" i="1" sz="24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0">
            <a:hlinkClick action="ppaction://hlinksldjump" r:id="rId12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1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6" name="Google Shape;114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1"/>
          <p:cNvSpPr/>
          <p:nvPr/>
        </p:nvSpPr>
        <p:spPr>
          <a:xfrm>
            <a:off x="586525" y="1187463"/>
            <a:ext cx="8655300" cy="633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a-ES" sz="1800">
                <a:solidFill>
                  <a:srgbClr val="002060"/>
                </a:solidFill>
              </a:rPr>
              <a:t>The Input Manager window allows you to define input axes and their associated actions for your Project. </a:t>
            </a:r>
            <a:endParaRPr b="1" sz="1800">
              <a:solidFill>
                <a:srgbClr val="002060"/>
              </a:solidFill>
            </a:endParaRPr>
          </a:p>
        </p:txBody>
      </p:sp>
      <p:sp>
        <p:nvSpPr>
          <p:cNvPr id="1149" name="Google Shape;1149;p61"/>
          <p:cNvSpPr txBox="1"/>
          <p:nvPr/>
        </p:nvSpPr>
        <p:spPr>
          <a:xfrm>
            <a:off x="2406745" y="180975"/>
            <a:ext cx="48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</a:rPr>
              <a:t>Input Manager </a:t>
            </a:r>
            <a:endParaRPr b="1" i="1" sz="24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1">
            <a:hlinkClick action="ppaction://hlinksldjump" r:id="rId5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1" name="Google Shape;1151;p61"/>
          <p:cNvPicPr preferRelativeResize="0"/>
          <p:nvPr/>
        </p:nvPicPr>
        <p:blipFill rotWithShape="1">
          <a:blip r:embed="rId7">
            <a:alphaModFix/>
          </a:blip>
          <a:srcRect b="10454" l="0" r="0" t="73129"/>
          <a:stretch/>
        </p:blipFill>
        <p:spPr>
          <a:xfrm>
            <a:off x="586513" y="2448200"/>
            <a:ext cx="3065450" cy="13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518" y="2036363"/>
            <a:ext cx="407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7974" y="2843200"/>
            <a:ext cx="5008876" cy="35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1"/>
          <p:cNvSpPr/>
          <p:nvPr/>
        </p:nvSpPr>
        <p:spPr>
          <a:xfrm>
            <a:off x="3669889" y="3330094"/>
            <a:ext cx="4542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1"/>
          <p:cNvSpPr/>
          <p:nvPr/>
        </p:nvSpPr>
        <p:spPr>
          <a:xfrm>
            <a:off x="485214" y="2075632"/>
            <a:ext cx="4542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61"/>
          <p:cNvSpPr/>
          <p:nvPr/>
        </p:nvSpPr>
        <p:spPr>
          <a:xfrm>
            <a:off x="485214" y="2778294"/>
            <a:ext cx="4542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575" y="2582451"/>
            <a:ext cx="4520425" cy="35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/>
          <p:nvPr/>
        </p:nvSpPr>
        <p:spPr>
          <a:xfrm>
            <a:off x="7494653" y="5741032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526" y="1315776"/>
            <a:ext cx="4115375" cy="190526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>
            <a:hlinkClick action="ppaction://hlinksldjump" r:id="rId7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7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2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62"/>
          <p:cNvSpPr txBox="1"/>
          <p:nvPr/>
        </p:nvSpPr>
        <p:spPr>
          <a:xfrm>
            <a:off x="2210407" y="176966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Scripts</a:t>
            </a:r>
            <a:endParaRPr/>
          </a:p>
        </p:txBody>
      </p:sp>
      <p:pic>
        <p:nvPicPr>
          <p:cNvPr id="1169" name="Google Shape;116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62"/>
          <p:cNvSpPr/>
          <p:nvPr/>
        </p:nvSpPr>
        <p:spPr>
          <a:xfrm>
            <a:off x="503238" y="1187549"/>
            <a:ext cx="4393058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 script editor program: VS Code</a:t>
            </a:r>
            <a:endParaRPr/>
          </a:p>
        </p:txBody>
      </p:sp>
      <p:pic>
        <p:nvPicPr>
          <p:cNvPr id="1172" name="Google Shape;117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873" y="1746311"/>
            <a:ext cx="973063" cy="56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124" y="2315522"/>
            <a:ext cx="2185977" cy="103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20032" y="3347789"/>
            <a:ext cx="6191250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62"/>
          <p:cNvSpPr/>
          <p:nvPr/>
        </p:nvSpPr>
        <p:spPr>
          <a:xfrm>
            <a:off x="6178623" y="4114938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62">
            <a:hlinkClick action="ppaction://hlinksldjump" r:id="rId8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025" y="1677675"/>
            <a:ext cx="286702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63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3"/>
          <p:cNvSpPr txBox="1"/>
          <p:nvPr/>
        </p:nvSpPr>
        <p:spPr>
          <a:xfrm>
            <a:off x="2210407" y="176966"/>
            <a:ext cx="48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Scripts</a:t>
            </a:r>
            <a:endParaRPr/>
          </a:p>
        </p:txBody>
      </p:sp>
      <p:pic>
        <p:nvPicPr>
          <p:cNvPr id="1190" name="Google Shape;119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63"/>
          <p:cNvSpPr/>
          <p:nvPr/>
        </p:nvSpPr>
        <p:spPr>
          <a:xfrm>
            <a:off x="503238" y="1187549"/>
            <a:ext cx="43932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 script editor program: VS Code</a:t>
            </a:r>
            <a:endParaRPr/>
          </a:p>
        </p:txBody>
      </p:sp>
      <p:sp>
        <p:nvSpPr>
          <p:cNvPr id="1193" name="Google Shape;1193;p63"/>
          <p:cNvSpPr/>
          <p:nvPr/>
        </p:nvSpPr>
        <p:spPr>
          <a:xfrm>
            <a:off x="1103873" y="2323863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63">
            <a:hlinkClick action="ppaction://hlinksldjump" r:id="rId6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5" name="Google Shape;119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250" y="1614450"/>
            <a:ext cx="5524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0" y="2096500"/>
            <a:ext cx="4653225" cy="37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63"/>
          <p:cNvSpPr/>
          <p:nvPr/>
        </p:nvSpPr>
        <p:spPr>
          <a:xfrm>
            <a:off x="647698" y="4026188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63"/>
          <p:cNvSpPr/>
          <p:nvPr/>
        </p:nvSpPr>
        <p:spPr>
          <a:xfrm>
            <a:off x="4206148" y="4895663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63"/>
          <p:cNvSpPr/>
          <p:nvPr/>
        </p:nvSpPr>
        <p:spPr>
          <a:xfrm>
            <a:off x="503250" y="6901475"/>
            <a:ext cx="58656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30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 u="sng">
                <a:solidFill>
                  <a:srgbClr val="002060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Configure .NET SDK </a:t>
            </a:r>
            <a:r>
              <a:rPr b="1" lang="ca-ES" sz="1800" u="sng">
                <a:solidFill>
                  <a:srgbClr val="002060"/>
                </a:solidFill>
              </a:rPr>
              <a:t>for Visual Studio cod</a:t>
            </a:r>
            <a:r>
              <a:rPr b="1" lang="ca-ES" sz="1800" u="sng">
                <a:solidFill>
                  <a:srgbClr val="002060"/>
                </a:solidFill>
              </a:rPr>
              <a:t>e.</a:t>
            </a:r>
            <a:r>
              <a:rPr b="1" lang="ca-ES" sz="1800" u="sng">
                <a:solidFill>
                  <a:srgbClr val="002060"/>
                </a:solidFill>
              </a:rPr>
              <a:t>  </a:t>
            </a:r>
            <a:endParaRPr b="1" sz="1800" u="sng">
              <a:solidFill>
                <a:srgbClr val="002060"/>
              </a:solidFill>
            </a:endParaRPr>
          </a:p>
        </p:txBody>
      </p:sp>
      <p:sp>
        <p:nvSpPr>
          <p:cNvPr id="1200" name="Google Shape;1200;p63"/>
          <p:cNvSpPr/>
          <p:nvPr/>
        </p:nvSpPr>
        <p:spPr>
          <a:xfrm>
            <a:off x="600678" y="6814471"/>
            <a:ext cx="562500" cy="560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075" y="2712225"/>
            <a:ext cx="681037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64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64"/>
          <p:cNvSpPr txBox="1"/>
          <p:nvPr/>
        </p:nvSpPr>
        <p:spPr>
          <a:xfrm>
            <a:off x="2210407" y="176966"/>
            <a:ext cx="48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Scripts</a:t>
            </a:r>
            <a:endParaRPr/>
          </a:p>
        </p:txBody>
      </p:sp>
      <p:pic>
        <p:nvPicPr>
          <p:cNvPr id="1214" name="Google Shape;121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64"/>
          <p:cNvSpPr/>
          <p:nvPr/>
        </p:nvSpPr>
        <p:spPr>
          <a:xfrm>
            <a:off x="1689919" y="784563"/>
            <a:ext cx="67008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 script editor program: </a:t>
            </a:r>
            <a:r>
              <a:rPr b="1" lang="ca-ES" sz="1800">
                <a:solidFill>
                  <a:srgbClr val="002060"/>
                </a:solidFill>
              </a:rPr>
              <a:t>Open by file extension (Linux) </a:t>
            </a:r>
            <a:endParaRPr/>
          </a:p>
        </p:txBody>
      </p:sp>
      <p:pic>
        <p:nvPicPr>
          <p:cNvPr id="1217" name="Google Shape;1217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298" y="1222086"/>
            <a:ext cx="973063" cy="56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9699" y="1679947"/>
            <a:ext cx="2185977" cy="103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64">
            <a:hlinkClick action="ppaction://hlinksldjump" r:id="rId8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64"/>
          <p:cNvSpPr/>
          <p:nvPr/>
        </p:nvSpPr>
        <p:spPr>
          <a:xfrm>
            <a:off x="4995045" y="3008746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1" name="Google Shape;1221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9850" y="2772684"/>
            <a:ext cx="1888225" cy="162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06312" y="4563825"/>
            <a:ext cx="6751901" cy="1912881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64"/>
          <p:cNvSpPr/>
          <p:nvPr/>
        </p:nvSpPr>
        <p:spPr>
          <a:xfrm>
            <a:off x="5049335" y="4860696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4" name="Google Shape;1224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02626" y="5155288"/>
            <a:ext cx="16954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087899"/>
            <a:ext cx="3470623" cy="189902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65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5"/>
          <p:cNvSpPr txBox="1"/>
          <p:nvPr/>
        </p:nvSpPr>
        <p:spPr>
          <a:xfrm>
            <a:off x="3610948" y="160357"/>
            <a:ext cx="2858727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Scripts</a:t>
            </a:r>
            <a:endParaRPr/>
          </a:p>
        </p:txBody>
      </p:sp>
      <p:pic>
        <p:nvPicPr>
          <p:cNvPr id="1238" name="Google Shape;123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65"/>
          <p:cNvSpPr/>
          <p:nvPr/>
        </p:nvSpPr>
        <p:spPr>
          <a:xfrm>
            <a:off x="2087984" y="3374984"/>
            <a:ext cx="1522964" cy="5232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Right button here</a:t>
            </a:r>
            <a:endParaRPr/>
          </a:p>
        </p:txBody>
      </p:sp>
      <p:pic>
        <p:nvPicPr>
          <p:cNvPr id="1241" name="Google Shape;1241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5074" y="1087899"/>
            <a:ext cx="2145548" cy="84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65"/>
          <p:cNvPicPr preferRelativeResize="0"/>
          <p:nvPr/>
        </p:nvPicPr>
        <p:blipFill rotWithShape="1">
          <a:blip r:embed="rId7">
            <a:alphaModFix/>
          </a:blip>
          <a:srcRect b="0" l="0" r="0" t="21007"/>
          <a:stretch/>
        </p:blipFill>
        <p:spPr>
          <a:xfrm>
            <a:off x="5461186" y="1785599"/>
            <a:ext cx="1234070" cy="39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65"/>
          <p:cNvPicPr preferRelativeResize="0"/>
          <p:nvPr/>
        </p:nvPicPr>
        <p:blipFill rotWithShape="1">
          <a:blip r:embed="rId8">
            <a:alphaModFix/>
          </a:blip>
          <a:srcRect b="0" l="0" r="0" t="52591"/>
          <a:stretch/>
        </p:blipFill>
        <p:spPr>
          <a:xfrm>
            <a:off x="4530944" y="2946489"/>
            <a:ext cx="3877462" cy="2291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65"/>
          <p:cNvSpPr/>
          <p:nvPr/>
        </p:nvSpPr>
        <p:spPr>
          <a:xfrm rot="5400000">
            <a:off x="5838905" y="2252146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5"/>
          <p:cNvSpPr/>
          <p:nvPr/>
        </p:nvSpPr>
        <p:spPr>
          <a:xfrm rot="-5400000">
            <a:off x="2783370" y="2874803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6" name="Google Shape;1246;p65"/>
          <p:cNvGrpSpPr/>
          <p:nvPr/>
        </p:nvGrpSpPr>
        <p:grpSpPr>
          <a:xfrm>
            <a:off x="4543152" y="3201263"/>
            <a:ext cx="4981575" cy="3667125"/>
            <a:chOff x="4658679" y="3524607"/>
            <a:chExt cx="4981575" cy="3667125"/>
          </a:xfrm>
        </p:grpSpPr>
        <p:pic>
          <p:nvPicPr>
            <p:cNvPr id="1247" name="Google Shape;1247;p6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58679" y="3524607"/>
              <a:ext cx="4981575" cy="366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" name="Google Shape;1248;p6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58679" y="3527518"/>
              <a:ext cx="1885950" cy="352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9" name="Google Shape;1249;p65">
            <a:hlinkClick action="ppaction://hlinksldjump" r:id="rId11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0" name="Google Shape;1250;p6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37513" y="2663762"/>
            <a:ext cx="2699139" cy="269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65"/>
          <p:cNvSpPr/>
          <p:nvPr/>
        </p:nvSpPr>
        <p:spPr>
          <a:xfrm>
            <a:off x="4800951" y="5653711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840" y="4177755"/>
            <a:ext cx="51149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788" y="4185007"/>
            <a:ext cx="51149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66"/>
          <p:cNvPicPr preferRelativeResize="0"/>
          <p:nvPr/>
        </p:nvPicPr>
        <p:blipFill rotWithShape="1">
          <a:blip r:embed="rId4">
            <a:alphaModFix/>
          </a:blip>
          <a:srcRect b="7558" l="30097" r="14364" t="13199"/>
          <a:stretch/>
        </p:blipFill>
        <p:spPr>
          <a:xfrm>
            <a:off x="518788" y="1142462"/>
            <a:ext cx="3263636" cy="2800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66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6" name="Google Shape;126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66"/>
          <p:cNvSpPr/>
          <p:nvPr/>
        </p:nvSpPr>
        <p:spPr>
          <a:xfrm>
            <a:off x="3926886" y="834079"/>
            <a:ext cx="5850401" cy="3262432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System.Collections;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System.Collections.Generic;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UnityEngine;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Move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MonoBehaviour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// Use this for initialization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Start () 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{ 	}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// Update is called once per frame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void Update () {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// The component Transform of the game object that has the script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transform.Translate(Input.GetAxis("Horizontal"), 0, 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269" name="Google Shape;1269;p66"/>
          <p:cNvSpPr/>
          <p:nvPr/>
        </p:nvSpPr>
        <p:spPr>
          <a:xfrm>
            <a:off x="7323629" y="680190"/>
            <a:ext cx="1008112" cy="307777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Move.cs</a:t>
            </a:r>
            <a:endParaRPr/>
          </a:p>
        </p:txBody>
      </p:sp>
      <p:pic>
        <p:nvPicPr>
          <p:cNvPr id="1270" name="Google Shape;1270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7625" y="4135242"/>
            <a:ext cx="3208837" cy="272641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66"/>
          <p:cNvSpPr txBox="1"/>
          <p:nvPr/>
        </p:nvSpPr>
        <p:spPr>
          <a:xfrm>
            <a:off x="3610948" y="160357"/>
            <a:ext cx="2858727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Scripts</a:t>
            </a:r>
            <a:endParaRPr/>
          </a:p>
        </p:txBody>
      </p:sp>
      <p:sp>
        <p:nvSpPr>
          <p:cNvPr id="1272" name="Google Shape;1272;p66"/>
          <p:cNvSpPr/>
          <p:nvPr/>
        </p:nvSpPr>
        <p:spPr>
          <a:xfrm>
            <a:off x="4336221" y="4851393"/>
            <a:ext cx="431164" cy="792088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3" name="Google Shape;1273;p66"/>
          <p:cNvCxnSpPr>
            <a:stCxn id="1272" idx="2"/>
            <a:endCxn id="1274" idx="2"/>
          </p:cNvCxnSpPr>
          <p:nvPr/>
        </p:nvCxnSpPr>
        <p:spPr>
          <a:xfrm flipH="1" rot="5400000">
            <a:off x="2683853" y="3775531"/>
            <a:ext cx="288000" cy="3447900"/>
          </a:xfrm>
          <a:prstGeom prst="bentConnector3">
            <a:avLst>
              <a:gd fmla="val -79375" name="adj1"/>
            </a:avLst>
          </a:prstGeom>
          <a:solidFill>
            <a:srgbClr val="00B8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4" name="Google Shape;1274;p66"/>
          <p:cNvSpPr/>
          <p:nvPr/>
        </p:nvSpPr>
        <p:spPr>
          <a:xfrm>
            <a:off x="752944" y="5164784"/>
            <a:ext cx="702072" cy="190665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66"/>
          <p:cNvSpPr/>
          <p:nvPr/>
        </p:nvSpPr>
        <p:spPr>
          <a:xfrm>
            <a:off x="5442921" y="6315184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66"/>
          <p:cNvSpPr/>
          <p:nvPr/>
        </p:nvSpPr>
        <p:spPr>
          <a:xfrm>
            <a:off x="897407" y="6316643"/>
            <a:ext cx="4488131" cy="307777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 the script as a component of the game object</a:t>
            </a:r>
            <a:endParaRPr/>
          </a:p>
        </p:txBody>
      </p:sp>
      <p:sp>
        <p:nvSpPr>
          <p:cNvPr id="1277" name="Google Shape;1277;p66"/>
          <p:cNvSpPr/>
          <p:nvPr/>
        </p:nvSpPr>
        <p:spPr>
          <a:xfrm rot="5400000">
            <a:off x="1968621" y="5933364"/>
            <a:ext cx="385160" cy="3158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66"/>
          <p:cNvSpPr/>
          <p:nvPr/>
        </p:nvSpPr>
        <p:spPr>
          <a:xfrm>
            <a:off x="486089" y="6701039"/>
            <a:ext cx="5562335" cy="707886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More info about Input.GetAxis </a:t>
            </a: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More information about the class Input </a:t>
            </a: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66"/>
          <p:cNvSpPr/>
          <p:nvPr/>
        </p:nvSpPr>
        <p:spPr>
          <a:xfrm>
            <a:off x="4349043" y="4851393"/>
            <a:ext cx="431164" cy="792088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0" name="Google Shape;1280;p66"/>
          <p:cNvCxnSpPr>
            <a:stCxn id="1279" idx="2"/>
            <a:endCxn id="1281" idx="2"/>
          </p:cNvCxnSpPr>
          <p:nvPr/>
        </p:nvCxnSpPr>
        <p:spPr>
          <a:xfrm flipH="1" rot="5400000">
            <a:off x="2696675" y="3775531"/>
            <a:ext cx="288000" cy="3447900"/>
          </a:xfrm>
          <a:prstGeom prst="bentConnector3">
            <a:avLst>
              <a:gd fmla="val -79375" name="adj1"/>
            </a:avLst>
          </a:prstGeom>
          <a:solidFill>
            <a:srgbClr val="00B8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1" name="Google Shape;1281;p66"/>
          <p:cNvSpPr/>
          <p:nvPr/>
        </p:nvSpPr>
        <p:spPr>
          <a:xfrm>
            <a:off x="765766" y="5164784"/>
            <a:ext cx="702072" cy="190665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66"/>
          <p:cNvSpPr/>
          <p:nvPr/>
        </p:nvSpPr>
        <p:spPr>
          <a:xfrm>
            <a:off x="4417269" y="3288848"/>
            <a:ext cx="5314884" cy="26849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3" name="Google Shape;1283;p66"/>
          <p:cNvCxnSpPr>
            <a:stCxn id="1282" idx="3"/>
            <a:endCxn id="1284" idx="3"/>
          </p:cNvCxnSpPr>
          <p:nvPr/>
        </p:nvCxnSpPr>
        <p:spPr>
          <a:xfrm flipH="1">
            <a:off x="9432153" y="3423093"/>
            <a:ext cx="300000" cy="1492800"/>
          </a:xfrm>
          <a:prstGeom prst="bentConnector3">
            <a:avLst>
              <a:gd fmla="val -76200" name="adj1"/>
            </a:avLst>
          </a:prstGeom>
          <a:solidFill>
            <a:srgbClr val="00B8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4" name="Google Shape;1284;p66"/>
          <p:cNvSpPr/>
          <p:nvPr/>
        </p:nvSpPr>
        <p:spPr>
          <a:xfrm>
            <a:off x="6223267" y="4663731"/>
            <a:ext cx="3208837" cy="504056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66">
            <a:hlinkClick action="ppaction://hlinksldjump" r:id="rId10"/>
          </p:cNvPr>
          <p:cNvSpPr/>
          <p:nvPr/>
        </p:nvSpPr>
        <p:spPr>
          <a:xfrm>
            <a:off x="8470281" y="6542670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66"/>
          <p:cNvSpPr/>
          <p:nvPr/>
        </p:nvSpPr>
        <p:spPr>
          <a:xfrm>
            <a:off x="557882" y="6733562"/>
            <a:ext cx="562356" cy="56083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67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8" name="Google Shape;129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67"/>
          <p:cNvSpPr txBox="1"/>
          <p:nvPr/>
        </p:nvSpPr>
        <p:spPr>
          <a:xfrm>
            <a:off x="3610948" y="160357"/>
            <a:ext cx="2858727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Scripts</a:t>
            </a:r>
            <a:endParaRPr/>
          </a:p>
        </p:txBody>
      </p:sp>
      <p:sp>
        <p:nvSpPr>
          <p:cNvPr id="1301" name="Google Shape;1301;p67"/>
          <p:cNvSpPr/>
          <p:nvPr/>
        </p:nvSpPr>
        <p:spPr>
          <a:xfrm>
            <a:off x="503237" y="1187549"/>
            <a:ext cx="2485595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Running the game</a:t>
            </a:r>
            <a:endParaRPr/>
          </a:p>
        </p:txBody>
      </p:sp>
      <p:pic>
        <p:nvPicPr>
          <p:cNvPr id="1302" name="Google Shape;130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492" y="1751742"/>
            <a:ext cx="2485595" cy="77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6932" y="1187549"/>
            <a:ext cx="6585485" cy="363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6794" y="4884972"/>
            <a:ext cx="1368152" cy="10402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67"/>
          <p:cNvSpPr/>
          <p:nvPr/>
        </p:nvSpPr>
        <p:spPr>
          <a:xfrm>
            <a:off x="3300450" y="5990901"/>
            <a:ext cx="5689800" cy="3693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Press on the movement keys and say what happens.</a:t>
            </a:r>
            <a:endParaRPr/>
          </a:p>
        </p:txBody>
      </p:sp>
      <p:sp>
        <p:nvSpPr>
          <p:cNvPr id="1306" name="Google Shape;1306;p67"/>
          <p:cNvSpPr/>
          <p:nvPr/>
        </p:nvSpPr>
        <p:spPr>
          <a:xfrm>
            <a:off x="550877" y="2596945"/>
            <a:ext cx="764440" cy="58477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StartStop</a:t>
            </a:r>
            <a:endParaRPr b="1"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67"/>
          <p:cNvSpPr/>
          <p:nvPr/>
        </p:nvSpPr>
        <p:spPr>
          <a:xfrm>
            <a:off x="1359401" y="2596945"/>
            <a:ext cx="802171" cy="338554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Pause</a:t>
            </a:r>
            <a:endParaRPr/>
          </a:p>
        </p:txBody>
      </p:sp>
      <p:sp>
        <p:nvSpPr>
          <p:cNvPr id="1308" name="Google Shape;1308;p67"/>
          <p:cNvSpPr/>
          <p:nvPr/>
        </p:nvSpPr>
        <p:spPr>
          <a:xfrm>
            <a:off x="2225395" y="2596945"/>
            <a:ext cx="802171" cy="830997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Step by step</a:t>
            </a:r>
            <a:endParaRPr/>
          </a:p>
        </p:txBody>
      </p:sp>
      <p:sp>
        <p:nvSpPr>
          <p:cNvPr id="1309" name="Google Shape;1309;p67">
            <a:hlinkClick action="ppaction://hlinksldjump" r:id="rId8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67"/>
          <p:cNvSpPr/>
          <p:nvPr/>
        </p:nvSpPr>
        <p:spPr>
          <a:xfrm>
            <a:off x="503250" y="6782426"/>
            <a:ext cx="56898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ball moves but it doesn’t fall!! </a:t>
            </a:r>
            <a:endParaRPr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Google Shape;132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188" y="4154218"/>
            <a:ext cx="200977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2179" y="5382943"/>
            <a:ext cx="21336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68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4" name="Google Shape;132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68"/>
          <p:cNvSpPr/>
          <p:nvPr/>
        </p:nvSpPr>
        <p:spPr>
          <a:xfrm>
            <a:off x="568477" y="1093984"/>
            <a:ext cx="1489737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Rigidbody</a:t>
            </a:r>
            <a:endParaRPr/>
          </a:p>
        </p:txBody>
      </p:sp>
      <p:sp>
        <p:nvSpPr>
          <p:cNvPr id="1327" name="Google Shape;1327;p68"/>
          <p:cNvSpPr/>
          <p:nvPr/>
        </p:nvSpPr>
        <p:spPr>
          <a:xfrm>
            <a:off x="2058214" y="1535751"/>
            <a:ext cx="939774" cy="369332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Motion</a:t>
            </a:r>
            <a:endParaRPr/>
          </a:p>
        </p:txBody>
      </p:sp>
      <p:sp>
        <p:nvSpPr>
          <p:cNvPr id="1328" name="Google Shape;1328;p68"/>
          <p:cNvSpPr/>
          <p:nvPr/>
        </p:nvSpPr>
        <p:spPr>
          <a:xfrm>
            <a:off x="4244099" y="1525335"/>
            <a:ext cx="2009775" cy="369332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Physics engine</a:t>
            </a:r>
            <a:endParaRPr/>
          </a:p>
        </p:txBody>
      </p:sp>
      <p:sp>
        <p:nvSpPr>
          <p:cNvPr id="1329" name="Google Shape;1329;p68"/>
          <p:cNvSpPr/>
          <p:nvPr/>
        </p:nvSpPr>
        <p:spPr>
          <a:xfrm>
            <a:off x="4049856" y="2714456"/>
            <a:ext cx="2733181" cy="92333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movement is controlled by physical laws</a:t>
            </a:r>
            <a:endParaRPr/>
          </a:p>
        </p:txBody>
      </p:sp>
      <p:sp>
        <p:nvSpPr>
          <p:cNvPr id="1330" name="Google Shape;1330;p68"/>
          <p:cNvSpPr/>
          <p:nvPr/>
        </p:nvSpPr>
        <p:spPr>
          <a:xfrm>
            <a:off x="5814314" y="5119006"/>
            <a:ext cx="3862589" cy="92333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PhysX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by nVidia: Graphical engine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RigidBody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Translate, scale, rotation</a:t>
            </a:r>
            <a:endParaRPr/>
          </a:p>
        </p:txBody>
      </p:sp>
      <p:sp>
        <p:nvSpPr>
          <p:cNvPr id="1331" name="Google Shape;1331;p68"/>
          <p:cNvSpPr/>
          <p:nvPr/>
        </p:nvSpPr>
        <p:spPr>
          <a:xfrm>
            <a:off x="3923065" y="5409877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68"/>
          <p:cNvSpPr/>
          <p:nvPr/>
        </p:nvSpPr>
        <p:spPr>
          <a:xfrm>
            <a:off x="3292748" y="1573101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68"/>
          <p:cNvSpPr/>
          <p:nvPr/>
        </p:nvSpPr>
        <p:spPr>
          <a:xfrm>
            <a:off x="705269" y="6862259"/>
            <a:ext cx="1814763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Tutorials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68"/>
          <p:cNvSpPr txBox="1"/>
          <p:nvPr/>
        </p:nvSpPr>
        <p:spPr>
          <a:xfrm>
            <a:off x="3610948" y="160357"/>
            <a:ext cx="2858727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Rigidbody</a:t>
            </a:r>
            <a:endParaRPr/>
          </a:p>
        </p:txBody>
      </p:sp>
      <p:sp>
        <p:nvSpPr>
          <p:cNvPr id="1335" name="Google Shape;1335;p68"/>
          <p:cNvSpPr/>
          <p:nvPr/>
        </p:nvSpPr>
        <p:spPr>
          <a:xfrm rot="5400000">
            <a:off x="5004832" y="2160102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6" name="Google Shape;1336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83110" y="5154672"/>
            <a:ext cx="1122021" cy="923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68">
            <a:hlinkClick action="ppaction://hlinksldjump" r:id="rId9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68"/>
          <p:cNvSpPr/>
          <p:nvPr/>
        </p:nvSpPr>
        <p:spPr>
          <a:xfrm>
            <a:off x="750989" y="6781898"/>
            <a:ext cx="562356" cy="5608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9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0" name="Google Shape;135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69"/>
          <p:cNvSpPr/>
          <p:nvPr/>
        </p:nvSpPr>
        <p:spPr>
          <a:xfrm>
            <a:off x="568477" y="1093984"/>
            <a:ext cx="1879547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Rigidbody</a:t>
            </a:r>
            <a:endParaRPr/>
          </a:p>
        </p:txBody>
      </p:sp>
      <p:pic>
        <p:nvPicPr>
          <p:cNvPr id="1353" name="Google Shape;135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477" y="1600242"/>
            <a:ext cx="200977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9120" y="3186342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69"/>
          <p:cNvSpPr/>
          <p:nvPr/>
        </p:nvSpPr>
        <p:spPr>
          <a:xfrm>
            <a:off x="3075677" y="3190921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69"/>
          <p:cNvSpPr/>
          <p:nvPr/>
        </p:nvSpPr>
        <p:spPr>
          <a:xfrm>
            <a:off x="6392372" y="4318663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69"/>
          <p:cNvSpPr txBox="1"/>
          <p:nvPr/>
        </p:nvSpPr>
        <p:spPr>
          <a:xfrm>
            <a:off x="3610948" y="160357"/>
            <a:ext cx="2858727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Rigidbody</a:t>
            </a:r>
            <a:endParaRPr/>
          </a:p>
        </p:txBody>
      </p:sp>
      <p:sp>
        <p:nvSpPr>
          <p:cNvPr id="1358" name="Google Shape;1358;p69">
            <a:hlinkClick action="ppaction://hlinksldjump" r:id="rId7"/>
          </p:cNvPr>
          <p:cNvSpPr/>
          <p:nvPr/>
        </p:nvSpPr>
        <p:spPr>
          <a:xfrm>
            <a:off x="8442395" y="6775680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9" name="Google Shape;1359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29547" y="1576105"/>
            <a:ext cx="260032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25175" y="3071161"/>
            <a:ext cx="225742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9"/>
          <p:cNvSpPr/>
          <p:nvPr/>
        </p:nvSpPr>
        <p:spPr>
          <a:xfrm>
            <a:off x="683627" y="5328200"/>
            <a:ext cx="53127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r>
              <a:rPr b="1" lang="ca-ES" sz="1800">
                <a:solidFill>
                  <a:srgbClr val="002060"/>
                </a:solidFill>
              </a:rPr>
              <a:t> again the game and check what happens.</a:t>
            </a:r>
            <a:endParaRPr/>
          </a:p>
        </p:txBody>
      </p:sp>
      <p:pic>
        <p:nvPicPr>
          <p:cNvPr id="1362" name="Google Shape;1362;p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36348" y="5866623"/>
            <a:ext cx="1918375" cy="5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0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4" name="Google Shape;137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70"/>
          <p:cNvSpPr/>
          <p:nvPr/>
        </p:nvSpPr>
        <p:spPr>
          <a:xfrm>
            <a:off x="1538562" y="699825"/>
            <a:ext cx="70035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Rigidbody: Applying forces to our game objects</a:t>
            </a:r>
            <a:endParaRPr/>
          </a:p>
        </p:txBody>
      </p:sp>
      <p:sp>
        <p:nvSpPr>
          <p:cNvPr id="1377" name="Google Shape;1377;p70"/>
          <p:cNvSpPr/>
          <p:nvPr/>
        </p:nvSpPr>
        <p:spPr>
          <a:xfrm>
            <a:off x="195325" y="2910575"/>
            <a:ext cx="9583500" cy="44688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</a:t>
            </a:r>
            <a:r>
              <a:rPr b="1" lang="ca-ES" sz="1500">
                <a:solidFill>
                  <a:srgbClr val="002060"/>
                </a:solidFill>
              </a:rPr>
              <a:t>Forces</a:t>
            </a: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: MonoBehaviour {</a:t>
            </a:r>
            <a:endParaRPr sz="1300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ca-ES" sz="1500">
                <a:solidFill>
                  <a:srgbClr val="002060"/>
                </a:solidFill>
              </a:rPr>
              <a:t>public</a:t>
            </a: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float speed = 2f;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Rigidbody rigidBody;  </a:t>
            </a:r>
            <a:r>
              <a:rPr lang="ca-ES" sz="1500">
                <a:solidFill>
                  <a:srgbClr val="002060"/>
                </a:solidFill>
              </a:rPr>
              <a:t>// 1.- The private variable</a:t>
            </a:r>
            <a:endParaRPr sz="1300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Use this for initialization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Start () {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2.- Accessing to the RigidBody component of the object: Only </a:t>
            </a:r>
            <a:r>
              <a:rPr lang="ca-ES" sz="1500">
                <a:solidFill>
                  <a:srgbClr val="002060"/>
                </a:solidFill>
              </a:rPr>
              <a:t>one</a:t>
            </a: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time!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	rigidBody = GetComponent&lt;Rigidbody&gt;();    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300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Update is called once per frame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Update () {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3.- Using rigidBody every time. Pay attention to the mass of the object!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rigidBody.AddForce(new Vector3 (Input.GetAxis("Horizontal"),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0, 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Input.GetAxis("Vertical")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)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);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70"/>
          <p:cNvSpPr/>
          <p:nvPr/>
        </p:nvSpPr>
        <p:spPr>
          <a:xfrm>
            <a:off x="7791774" y="2756775"/>
            <a:ext cx="1116600" cy="307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002060"/>
                </a:solidFill>
              </a:rPr>
              <a:t>Forces</a:t>
            </a: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.cs</a:t>
            </a:r>
            <a:endParaRPr b="1"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9" name="Google Shape;137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325" y="1151840"/>
            <a:ext cx="3172150" cy="15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70"/>
          <p:cNvSpPr txBox="1"/>
          <p:nvPr/>
        </p:nvSpPr>
        <p:spPr>
          <a:xfrm>
            <a:off x="3610948" y="160357"/>
            <a:ext cx="2858727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Rigidbody</a:t>
            </a:r>
            <a:endParaRPr/>
          </a:p>
        </p:txBody>
      </p:sp>
      <p:sp>
        <p:nvSpPr>
          <p:cNvPr id="1381" name="Google Shape;1381;p70">
            <a:hlinkClick action="ppaction://hlinksldjump" r:id="rId6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70"/>
          <p:cNvSpPr/>
          <p:nvPr/>
        </p:nvSpPr>
        <p:spPr>
          <a:xfrm rot="5400000">
            <a:off x="1379621" y="2555295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71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4" name="Google Shape;13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71"/>
          <p:cNvSpPr txBox="1"/>
          <p:nvPr/>
        </p:nvSpPr>
        <p:spPr>
          <a:xfrm>
            <a:off x="3610948" y="160357"/>
            <a:ext cx="2858727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Rigidbody</a:t>
            </a:r>
            <a:endParaRPr/>
          </a:p>
        </p:txBody>
      </p:sp>
      <p:sp>
        <p:nvSpPr>
          <p:cNvPr id="1397" name="Google Shape;1397;p71">
            <a:hlinkClick action="ppaction://hlinksldjump" r:id="rId5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71"/>
          <p:cNvSpPr/>
          <p:nvPr/>
        </p:nvSpPr>
        <p:spPr>
          <a:xfrm>
            <a:off x="1002824" y="1026300"/>
            <a:ext cx="70035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Rigidbody: Applying forces to our game objects</a:t>
            </a:r>
            <a:endParaRPr/>
          </a:p>
        </p:txBody>
      </p:sp>
      <p:pic>
        <p:nvPicPr>
          <p:cNvPr id="1399" name="Google Shape;1399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8680" y="1670050"/>
            <a:ext cx="2619375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4950" y="1636536"/>
            <a:ext cx="225742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71"/>
          <p:cNvSpPr/>
          <p:nvPr/>
        </p:nvSpPr>
        <p:spPr>
          <a:xfrm>
            <a:off x="4571997" y="4627938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71"/>
          <p:cNvSpPr/>
          <p:nvPr/>
        </p:nvSpPr>
        <p:spPr>
          <a:xfrm>
            <a:off x="4604129" y="5132550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71"/>
          <p:cNvSpPr txBox="1"/>
          <p:nvPr/>
        </p:nvSpPr>
        <p:spPr>
          <a:xfrm>
            <a:off x="2314500" y="5508791"/>
            <a:ext cx="225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</a:rPr>
              <a:t>public</a:t>
            </a:r>
            <a:r>
              <a:rPr lang="ca-ES" sz="1500">
                <a:solidFill>
                  <a:srgbClr val="002060"/>
                </a:solidFill>
              </a:rPr>
              <a:t> float speed = 2f;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404" name="Google Shape;1404;p71"/>
          <p:cNvSpPr/>
          <p:nvPr/>
        </p:nvSpPr>
        <p:spPr>
          <a:xfrm>
            <a:off x="4604129" y="5568937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694" y="1301027"/>
            <a:ext cx="3863813" cy="303028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/>
          <p:nvPr/>
        </p:nvSpPr>
        <p:spPr>
          <a:xfrm>
            <a:off x="503250" y="2171076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2437" y="3491805"/>
            <a:ext cx="4052331" cy="319447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8">
            <a:hlinkClick action="ppaction://hlinksldjump" r:id="rId7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8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2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72"/>
          <p:cNvSpPr txBox="1"/>
          <p:nvPr/>
        </p:nvSpPr>
        <p:spPr>
          <a:xfrm>
            <a:off x="2470998" y="180975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pic>
        <p:nvPicPr>
          <p:cNvPr id="1417" name="Google Shape;141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72"/>
          <p:cNvSpPr/>
          <p:nvPr/>
        </p:nvSpPr>
        <p:spPr>
          <a:xfrm>
            <a:off x="630292" y="1142265"/>
            <a:ext cx="1123711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sp>
        <p:nvSpPr>
          <p:cNvPr id="1420" name="Google Shape;1420;p72"/>
          <p:cNvSpPr/>
          <p:nvPr/>
        </p:nvSpPr>
        <p:spPr>
          <a:xfrm>
            <a:off x="664746" y="6884972"/>
            <a:ext cx="3655486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More information </a:t>
            </a: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72"/>
          <p:cNvSpPr/>
          <p:nvPr/>
        </p:nvSpPr>
        <p:spPr>
          <a:xfrm>
            <a:off x="621765" y="1682326"/>
            <a:ext cx="8595000" cy="3693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</a:rPr>
              <a:t>Our goal.- Create something like this: One ball and 4 e</a:t>
            </a:r>
            <a:endParaRPr/>
          </a:p>
        </p:txBody>
      </p:sp>
      <p:sp>
        <p:nvSpPr>
          <p:cNvPr id="1422" name="Google Shape;1422;p72">
            <a:hlinkClick action="ppaction://hlinksldjump" r:id="rId6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72"/>
          <p:cNvSpPr/>
          <p:nvPr/>
        </p:nvSpPr>
        <p:spPr>
          <a:xfrm>
            <a:off x="710728" y="6804611"/>
            <a:ext cx="562356" cy="5608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4" name="Google Shape;1424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1299" y="2437376"/>
            <a:ext cx="5746250" cy="37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73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73"/>
          <p:cNvSpPr txBox="1"/>
          <p:nvPr/>
        </p:nvSpPr>
        <p:spPr>
          <a:xfrm>
            <a:off x="2470998" y="180975"/>
            <a:ext cx="48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pic>
        <p:nvPicPr>
          <p:cNvPr id="1437" name="Google Shape;143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73"/>
          <p:cNvSpPr/>
          <p:nvPr/>
        </p:nvSpPr>
        <p:spPr>
          <a:xfrm>
            <a:off x="630292" y="1142265"/>
            <a:ext cx="11238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sp>
        <p:nvSpPr>
          <p:cNvPr id="1440" name="Google Shape;1440;p73"/>
          <p:cNvSpPr/>
          <p:nvPr/>
        </p:nvSpPr>
        <p:spPr>
          <a:xfrm>
            <a:off x="664746" y="6884972"/>
            <a:ext cx="36555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More information </a:t>
            </a: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73"/>
          <p:cNvSpPr/>
          <p:nvPr/>
        </p:nvSpPr>
        <p:spPr>
          <a:xfrm>
            <a:off x="621765" y="1689026"/>
            <a:ext cx="8595000" cy="3693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template encapsulating objects.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1.- The object: A cube</a:t>
            </a:r>
            <a:endParaRPr/>
          </a:p>
        </p:txBody>
      </p:sp>
      <p:pic>
        <p:nvPicPr>
          <p:cNvPr id="1442" name="Google Shape;1442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232" y="2272241"/>
            <a:ext cx="2766169" cy="17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60192" y="2259722"/>
            <a:ext cx="5343523" cy="17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18233" y="4168245"/>
            <a:ext cx="4885484" cy="2725769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73">
            <a:hlinkClick action="ppaction://hlinksldjump" r:id="rId9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73"/>
          <p:cNvSpPr/>
          <p:nvPr/>
        </p:nvSpPr>
        <p:spPr>
          <a:xfrm>
            <a:off x="710728" y="6804611"/>
            <a:ext cx="562500" cy="560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74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8" name="Google Shape;145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4"/>
          <p:cNvSpPr/>
          <p:nvPr/>
        </p:nvSpPr>
        <p:spPr>
          <a:xfrm>
            <a:off x="630292" y="1142265"/>
            <a:ext cx="1123711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sp>
        <p:nvSpPr>
          <p:cNvPr id="1461" name="Google Shape;1461;p74"/>
          <p:cNvSpPr/>
          <p:nvPr/>
        </p:nvSpPr>
        <p:spPr>
          <a:xfrm>
            <a:off x="621765" y="1689026"/>
            <a:ext cx="8595011" cy="369332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template encapsulating objects.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2.- The prefab and the cloned cubs</a:t>
            </a:r>
            <a:endParaRPr/>
          </a:p>
        </p:txBody>
      </p:sp>
      <p:pic>
        <p:nvPicPr>
          <p:cNvPr id="1462" name="Google Shape;146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232" y="2272241"/>
            <a:ext cx="2200275" cy="138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3" name="Google Shape;1463;p74"/>
          <p:cNvCxnSpPr>
            <a:endCxn id="1464" idx="1"/>
          </p:cNvCxnSpPr>
          <p:nvPr/>
        </p:nvCxnSpPr>
        <p:spPr>
          <a:xfrm>
            <a:off x="1248288" y="3452599"/>
            <a:ext cx="3420300" cy="1794300"/>
          </a:xfrm>
          <a:prstGeom prst="straightConnector1">
            <a:avLst/>
          </a:prstGeom>
          <a:solidFill>
            <a:srgbClr val="00B8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65" name="Google Shape;1465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232" y="4234391"/>
            <a:ext cx="1961927" cy="69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383" y="5074423"/>
            <a:ext cx="1475776" cy="123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60192" y="2259722"/>
            <a:ext cx="5256584" cy="1708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8" name="Google Shape;1468;p74"/>
          <p:cNvCxnSpPr>
            <a:stCxn id="1464" idx="1"/>
            <a:endCxn id="1466" idx="3"/>
          </p:cNvCxnSpPr>
          <p:nvPr/>
        </p:nvCxnSpPr>
        <p:spPr>
          <a:xfrm flipH="1">
            <a:off x="2629188" y="5246899"/>
            <a:ext cx="2039400" cy="446700"/>
          </a:xfrm>
          <a:prstGeom prst="straightConnector1">
            <a:avLst/>
          </a:prstGeom>
          <a:solidFill>
            <a:srgbClr val="00B8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9" name="Google Shape;1469;p74"/>
          <p:cNvSpPr/>
          <p:nvPr/>
        </p:nvSpPr>
        <p:spPr>
          <a:xfrm>
            <a:off x="6633456" y="4720435"/>
            <a:ext cx="2949516" cy="1077218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Delete the previous object and, then, drag and drop from the prefab to create the new objects</a:t>
            </a:r>
            <a:endParaRPr b="1"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74"/>
          <p:cNvSpPr txBox="1"/>
          <p:nvPr/>
        </p:nvSpPr>
        <p:spPr>
          <a:xfrm>
            <a:off x="2470998" y="180975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sp>
        <p:nvSpPr>
          <p:cNvPr id="1471" name="Google Shape;1471;p74">
            <a:hlinkClick action="ppaction://hlinksldjump" r:id="rId9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4" name="Google Shape;1464;p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68588" y="4537187"/>
            <a:ext cx="1124107" cy="141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75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3" name="Google Shape;148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75"/>
          <p:cNvSpPr/>
          <p:nvPr/>
        </p:nvSpPr>
        <p:spPr>
          <a:xfrm>
            <a:off x="503558" y="1132411"/>
            <a:ext cx="1123711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sp>
        <p:nvSpPr>
          <p:cNvPr id="1486" name="Google Shape;1486;p75"/>
          <p:cNvSpPr/>
          <p:nvPr/>
        </p:nvSpPr>
        <p:spPr>
          <a:xfrm>
            <a:off x="1817234" y="1132411"/>
            <a:ext cx="7442883" cy="646331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Create a prefab </a:t>
            </a:r>
            <a:r>
              <a:rPr b="1" i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side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like in the picture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Then create 4 </a:t>
            </a:r>
            <a:r>
              <a:rPr b="1" i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side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objects to close the plane</a:t>
            </a:r>
            <a:endParaRPr/>
          </a:p>
        </p:txBody>
      </p:sp>
      <p:pic>
        <p:nvPicPr>
          <p:cNvPr id="1487" name="Google Shape;148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4808" y="1957746"/>
            <a:ext cx="4895309" cy="32289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75"/>
          <p:cNvSpPr txBox="1"/>
          <p:nvPr/>
        </p:nvSpPr>
        <p:spPr>
          <a:xfrm>
            <a:off x="2470998" y="180975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sp>
        <p:nvSpPr>
          <p:cNvPr id="1489" name="Google Shape;1489;p75">
            <a:hlinkClick action="ppaction://hlinksldjump" r:id="rId6"/>
          </p:cNvPr>
          <p:cNvSpPr/>
          <p:nvPr/>
        </p:nvSpPr>
        <p:spPr>
          <a:xfrm>
            <a:off x="8230881" y="7036809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0" name="Google Shape;1490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48411" y="3883660"/>
            <a:ext cx="1971626" cy="2354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1256" y="1947872"/>
            <a:ext cx="2622122" cy="1717942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75"/>
          <p:cNvSpPr/>
          <p:nvPr/>
        </p:nvSpPr>
        <p:spPr>
          <a:xfrm rot="5400000">
            <a:off x="2420331" y="3614011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75"/>
          <p:cNvSpPr/>
          <p:nvPr/>
        </p:nvSpPr>
        <p:spPr>
          <a:xfrm rot="-2541593">
            <a:off x="3689182" y="5281073"/>
            <a:ext cx="714718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33659" y="5214038"/>
            <a:ext cx="1607150" cy="1040248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75"/>
          <p:cNvSpPr/>
          <p:nvPr/>
        </p:nvSpPr>
        <p:spPr>
          <a:xfrm>
            <a:off x="515969" y="6373205"/>
            <a:ext cx="7620687" cy="92333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Press on the movement keys and say what happens.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Pay attention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 The slides are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 bodies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 they can NOT stay one into the other neither stay out of the plane!!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76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7" name="Google Shape;150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76"/>
          <p:cNvSpPr/>
          <p:nvPr/>
        </p:nvSpPr>
        <p:spPr>
          <a:xfrm>
            <a:off x="630292" y="1142265"/>
            <a:ext cx="1123711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sp>
        <p:nvSpPr>
          <p:cNvPr id="1510" name="Google Shape;1510;p76"/>
          <p:cNvSpPr/>
          <p:nvPr/>
        </p:nvSpPr>
        <p:spPr>
          <a:xfrm>
            <a:off x="1943975" y="1142279"/>
            <a:ext cx="7443000" cy="6252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Create an </a:t>
            </a:r>
            <a:r>
              <a:rPr b="1" lang="ca-ES" sz="18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empty object</a:t>
            </a:r>
            <a:r>
              <a:rPr b="1" lang="ca-ES" sz="1800">
                <a:solidFill>
                  <a:srgbClr val="002060"/>
                </a:solidFill>
              </a:rPr>
              <a:t> Borders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and put into it the borders</a:t>
            </a:r>
            <a:r>
              <a:rPr b="1" lang="ca-ES" sz="1800">
                <a:solidFill>
                  <a:srgbClr val="002060"/>
                </a:solidFill>
              </a:rPr>
              <a:t>.</a:t>
            </a:r>
            <a:endParaRPr/>
          </a:p>
        </p:txBody>
      </p:sp>
      <p:sp>
        <p:nvSpPr>
          <p:cNvPr id="1511" name="Google Shape;1511;p76"/>
          <p:cNvSpPr txBox="1"/>
          <p:nvPr/>
        </p:nvSpPr>
        <p:spPr>
          <a:xfrm>
            <a:off x="2470998" y="180975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sp>
        <p:nvSpPr>
          <p:cNvPr id="1512" name="Google Shape;1512;p76">
            <a:hlinkClick action="ppaction://hlinksldjump" r:id="rId5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3" name="Google Shape;1513;p76"/>
          <p:cNvPicPr preferRelativeResize="0"/>
          <p:nvPr/>
        </p:nvPicPr>
        <p:blipFill rotWithShape="1">
          <a:blip r:embed="rId7">
            <a:alphaModFix/>
          </a:blip>
          <a:srcRect b="51816" l="0" r="0" t="0"/>
          <a:stretch/>
        </p:blipFill>
        <p:spPr>
          <a:xfrm>
            <a:off x="1944650" y="2063528"/>
            <a:ext cx="2376825" cy="6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76"/>
          <p:cNvSpPr/>
          <p:nvPr/>
        </p:nvSpPr>
        <p:spPr>
          <a:xfrm>
            <a:off x="1891747" y="2394238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5" name="Google Shape;1515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9275" y="2514799"/>
            <a:ext cx="2811350" cy="26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77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77"/>
          <p:cNvSpPr txBox="1"/>
          <p:nvPr/>
        </p:nvSpPr>
        <p:spPr>
          <a:xfrm>
            <a:off x="2612677" y="187383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Messages: To the console</a:t>
            </a:r>
            <a:endParaRPr/>
          </a:p>
        </p:txBody>
      </p:sp>
      <p:pic>
        <p:nvPicPr>
          <p:cNvPr id="1528" name="Google Shape;152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77"/>
          <p:cNvSpPr/>
          <p:nvPr/>
        </p:nvSpPr>
        <p:spPr>
          <a:xfrm>
            <a:off x="630292" y="1142265"/>
            <a:ext cx="4554036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Showing messages: To the console</a:t>
            </a:r>
            <a:endParaRPr/>
          </a:p>
        </p:txBody>
      </p:sp>
      <p:sp>
        <p:nvSpPr>
          <p:cNvPr id="1531" name="Google Shape;1531;p77"/>
          <p:cNvSpPr/>
          <p:nvPr/>
        </p:nvSpPr>
        <p:spPr>
          <a:xfrm>
            <a:off x="630292" y="1735568"/>
            <a:ext cx="8082428" cy="2031325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Move : MonoBehaviour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// Other attributes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public Text message;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// Other code</a:t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Start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// Showing a text into the console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Debug.Log("Starting the game -------------------");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pic>
        <p:nvPicPr>
          <p:cNvPr id="1532" name="Google Shape;1532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5719" y="4211885"/>
            <a:ext cx="6309186" cy="1517165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77"/>
          <p:cNvSpPr/>
          <p:nvPr/>
        </p:nvSpPr>
        <p:spPr>
          <a:xfrm rot="5400000">
            <a:off x="2495695" y="3619577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77">
            <a:hlinkClick action="ppaction://hlinksldjump" r:id="rId6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Google Shape;1545;p78"/>
          <p:cNvPicPr preferRelativeResize="0"/>
          <p:nvPr/>
        </p:nvPicPr>
        <p:blipFill rotWithShape="1">
          <a:blip r:embed="rId3">
            <a:alphaModFix/>
          </a:blip>
          <a:srcRect b="9772" l="0" r="0" t="11524"/>
          <a:stretch/>
        </p:blipFill>
        <p:spPr>
          <a:xfrm>
            <a:off x="1909107" y="2382285"/>
            <a:ext cx="1097355" cy="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78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7" name="Google Shape;154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78"/>
          <p:cNvSpPr/>
          <p:nvPr/>
        </p:nvSpPr>
        <p:spPr>
          <a:xfrm>
            <a:off x="630292" y="1142265"/>
            <a:ext cx="3473916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text to the scene</a:t>
            </a:r>
            <a:endParaRPr/>
          </a:p>
        </p:txBody>
      </p:sp>
      <p:sp>
        <p:nvSpPr>
          <p:cNvPr id="1550" name="Google Shape;1550;p78"/>
          <p:cNvSpPr/>
          <p:nvPr/>
        </p:nvSpPr>
        <p:spPr>
          <a:xfrm>
            <a:off x="3280627" y="2353296"/>
            <a:ext cx="567094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78"/>
          <p:cNvSpPr/>
          <p:nvPr/>
        </p:nvSpPr>
        <p:spPr>
          <a:xfrm>
            <a:off x="2199506" y="2815842"/>
            <a:ext cx="1904702" cy="338554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child of Canvas</a:t>
            </a:r>
            <a:endParaRPr/>
          </a:p>
        </p:txBody>
      </p:sp>
      <p:sp>
        <p:nvSpPr>
          <p:cNvPr id="1552" name="Google Shape;1552;p78"/>
          <p:cNvSpPr/>
          <p:nvPr/>
        </p:nvSpPr>
        <p:spPr>
          <a:xfrm>
            <a:off x="321036" y="1777744"/>
            <a:ext cx="376961" cy="1797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78"/>
          <p:cNvSpPr txBox="1"/>
          <p:nvPr/>
        </p:nvSpPr>
        <p:spPr>
          <a:xfrm>
            <a:off x="2612677" y="187383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Messages: To the scene</a:t>
            </a:r>
            <a:endParaRPr/>
          </a:p>
        </p:txBody>
      </p:sp>
      <p:pic>
        <p:nvPicPr>
          <p:cNvPr id="1554" name="Google Shape;1554;p78"/>
          <p:cNvPicPr preferRelativeResize="0"/>
          <p:nvPr/>
        </p:nvPicPr>
        <p:blipFill rotWithShape="1">
          <a:blip r:embed="rId6">
            <a:alphaModFix/>
          </a:blip>
          <a:srcRect b="90336" l="2707" r="0" t="0"/>
          <a:stretch/>
        </p:blipFill>
        <p:spPr>
          <a:xfrm>
            <a:off x="1151880" y="1625128"/>
            <a:ext cx="2407664" cy="33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78"/>
          <p:cNvPicPr preferRelativeResize="0"/>
          <p:nvPr/>
        </p:nvPicPr>
        <p:blipFill rotWithShape="1">
          <a:blip r:embed="rId6">
            <a:alphaModFix/>
          </a:blip>
          <a:srcRect b="1010" l="8475" r="50757" t="90105"/>
          <a:stretch/>
        </p:blipFill>
        <p:spPr>
          <a:xfrm>
            <a:off x="1598110" y="1983148"/>
            <a:ext cx="1097355" cy="33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52280" y="1142265"/>
            <a:ext cx="2120477" cy="2012131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78"/>
          <p:cNvSpPr/>
          <p:nvPr/>
        </p:nvSpPr>
        <p:spPr>
          <a:xfrm>
            <a:off x="4968300" y="2859773"/>
            <a:ext cx="1018200" cy="29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8" name="Google Shape;1558;p78"/>
          <p:cNvCxnSpPr>
            <a:stCxn id="1557" idx="3"/>
            <a:endCxn id="1559" idx="1"/>
          </p:cNvCxnSpPr>
          <p:nvPr/>
        </p:nvCxnSpPr>
        <p:spPr>
          <a:xfrm>
            <a:off x="5986500" y="3007073"/>
            <a:ext cx="1284000" cy="772800"/>
          </a:xfrm>
          <a:prstGeom prst="bentConnector3">
            <a:avLst>
              <a:gd fmla="val 49997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0" name="Google Shape;1560;p78">
            <a:hlinkClick action="ppaction://hlinksldjump" r:id="rId8"/>
          </p:cNvPr>
          <p:cNvSpPr/>
          <p:nvPr/>
        </p:nvSpPr>
        <p:spPr>
          <a:xfrm>
            <a:off x="8234981" y="6983380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9" name="Google Shape;1559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70413" y="1131888"/>
            <a:ext cx="2590800" cy="5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0300" y="3674655"/>
            <a:ext cx="51816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79"/>
          <p:cNvSpPr/>
          <p:nvPr/>
        </p:nvSpPr>
        <p:spPr>
          <a:xfrm>
            <a:off x="5375150" y="1167300"/>
            <a:ext cx="4518300" cy="33666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New includes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System;  // For the class String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UnityEngine;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</a:rPr>
              <a:t>using UnityEngine.UI;  // For the Text class</a:t>
            </a:r>
            <a:endParaRPr b="1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showText : MonoBehaviour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// The attribute to control the text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public Text missatge;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// Use this for initialization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void Start () {</a:t>
            </a:r>
            <a:endParaRPr b="1"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2060"/>
                </a:solidFill>
              </a:rPr>
              <a:t>	// </a:t>
            </a:r>
            <a:r>
              <a:rPr lang="ca-ES">
                <a:solidFill>
                  <a:srgbClr val="002060"/>
                </a:solidFill>
              </a:rPr>
              <a:t>Instantiating</a:t>
            </a:r>
            <a:r>
              <a:rPr lang="ca-ES">
                <a:solidFill>
                  <a:srgbClr val="002060"/>
                </a:solidFill>
              </a:rPr>
              <a:t> the object Text</a:t>
            </a:r>
            <a:endParaRPr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missatge = GetComponent&lt;Text&gt;();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	// Showing a text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	missatge.text = "Start";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3" name="Google Shape;157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0462" y="4286489"/>
            <a:ext cx="260985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79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5" name="Google Shape;157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79"/>
          <p:cNvSpPr/>
          <p:nvPr/>
        </p:nvSpPr>
        <p:spPr>
          <a:xfrm>
            <a:off x="630292" y="1142265"/>
            <a:ext cx="3901144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Modifying the text from an script</a:t>
            </a:r>
            <a:endParaRPr/>
          </a:p>
        </p:txBody>
      </p:sp>
      <p:sp>
        <p:nvSpPr>
          <p:cNvPr id="1578" name="Google Shape;1578;p79"/>
          <p:cNvSpPr/>
          <p:nvPr/>
        </p:nvSpPr>
        <p:spPr>
          <a:xfrm>
            <a:off x="664746" y="6884972"/>
            <a:ext cx="3511470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More information </a:t>
            </a: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79"/>
          <p:cNvSpPr/>
          <p:nvPr/>
        </p:nvSpPr>
        <p:spPr>
          <a:xfrm>
            <a:off x="4671786" y="2453081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79"/>
          <p:cNvSpPr txBox="1"/>
          <p:nvPr/>
        </p:nvSpPr>
        <p:spPr>
          <a:xfrm>
            <a:off x="2612677" y="187383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Messages: To the scene</a:t>
            </a:r>
            <a:endParaRPr/>
          </a:p>
        </p:txBody>
      </p:sp>
      <p:pic>
        <p:nvPicPr>
          <p:cNvPr id="1581" name="Google Shape;1581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00" y="1641862"/>
            <a:ext cx="2120477" cy="20121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79"/>
          <p:cNvSpPr/>
          <p:nvPr/>
        </p:nvSpPr>
        <p:spPr>
          <a:xfrm>
            <a:off x="1026319" y="3400759"/>
            <a:ext cx="1018351" cy="25323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3" name="Google Shape;1583;p79"/>
          <p:cNvCxnSpPr>
            <a:stCxn id="1582" idx="2"/>
            <a:endCxn id="1584" idx="1"/>
          </p:cNvCxnSpPr>
          <p:nvPr/>
        </p:nvCxnSpPr>
        <p:spPr>
          <a:xfrm flipH="1" rot="-5400000">
            <a:off x="837395" y="4352093"/>
            <a:ext cx="2286000" cy="889800"/>
          </a:xfrm>
          <a:prstGeom prst="bentConnector2">
            <a:avLst/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84" name="Google Shape;1584;p79"/>
          <p:cNvSpPr/>
          <p:nvPr/>
        </p:nvSpPr>
        <p:spPr>
          <a:xfrm>
            <a:off x="2425146" y="5654726"/>
            <a:ext cx="2609849" cy="57035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5" name="Google Shape;1585;p79"/>
          <p:cNvPicPr preferRelativeResize="0"/>
          <p:nvPr/>
        </p:nvPicPr>
        <p:blipFill rotWithShape="1">
          <a:blip r:embed="rId8">
            <a:alphaModFix/>
          </a:blip>
          <a:srcRect b="81965" l="0" r="65120" t="0"/>
          <a:stretch/>
        </p:blipFill>
        <p:spPr>
          <a:xfrm>
            <a:off x="2888944" y="1617875"/>
            <a:ext cx="2325638" cy="36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79"/>
          <p:cNvPicPr preferRelativeResize="0"/>
          <p:nvPr/>
        </p:nvPicPr>
        <p:blipFill rotWithShape="1">
          <a:blip r:embed="rId8">
            <a:alphaModFix/>
          </a:blip>
          <a:srcRect b="6563" l="76895" r="5826" t="25841"/>
          <a:stretch/>
        </p:blipFill>
        <p:spPr>
          <a:xfrm>
            <a:off x="3629384" y="2105270"/>
            <a:ext cx="803007" cy="9648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79"/>
          <p:cNvSpPr/>
          <p:nvPr/>
        </p:nvSpPr>
        <p:spPr>
          <a:xfrm>
            <a:off x="698119" y="6797549"/>
            <a:ext cx="562356" cy="5608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79">
            <a:hlinkClick action="ppaction://hlinksldjump" r:id="rId10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79"/>
          <p:cNvSpPr/>
          <p:nvPr/>
        </p:nvSpPr>
        <p:spPr>
          <a:xfrm>
            <a:off x="8020455" y="988377"/>
            <a:ext cx="1429878" cy="338554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showText.cs</a:t>
            </a:r>
            <a:endParaRPr b="1"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79"/>
          <p:cNvSpPr/>
          <p:nvPr/>
        </p:nvSpPr>
        <p:spPr>
          <a:xfrm rot="10800000">
            <a:off x="9138861" y="1810681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0161" y="2813049"/>
            <a:ext cx="26098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853" y="1797236"/>
            <a:ext cx="260985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80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4" name="Google Shape;1604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80"/>
          <p:cNvSpPr/>
          <p:nvPr/>
        </p:nvSpPr>
        <p:spPr>
          <a:xfrm>
            <a:off x="630292" y="1142265"/>
            <a:ext cx="8586484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Modifying the text from an script: Link the attribute with the game object </a:t>
            </a:r>
            <a:endParaRPr/>
          </a:p>
        </p:txBody>
      </p:sp>
      <p:sp>
        <p:nvSpPr>
          <p:cNvPr id="1607" name="Google Shape;1607;p80"/>
          <p:cNvSpPr txBox="1"/>
          <p:nvPr/>
        </p:nvSpPr>
        <p:spPr>
          <a:xfrm>
            <a:off x="2612677" y="187383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Messages: To the scene</a:t>
            </a:r>
            <a:endParaRPr/>
          </a:p>
        </p:txBody>
      </p:sp>
      <p:sp>
        <p:nvSpPr>
          <p:cNvPr id="1608" name="Google Shape;1608;p80"/>
          <p:cNvSpPr/>
          <p:nvPr/>
        </p:nvSpPr>
        <p:spPr>
          <a:xfrm>
            <a:off x="751299" y="3474817"/>
            <a:ext cx="2272789" cy="25323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9" name="Google Shape;1609;p80"/>
          <p:cNvCxnSpPr>
            <a:stCxn id="1608" idx="1"/>
            <a:endCxn id="1610" idx="1"/>
          </p:cNvCxnSpPr>
          <p:nvPr/>
        </p:nvCxnSpPr>
        <p:spPr>
          <a:xfrm>
            <a:off x="751299" y="3601434"/>
            <a:ext cx="5109000" cy="828900"/>
          </a:xfrm>
          <a:prstGeom prst="bentConnector3">
            <a:avLst>
              <a:gd fmla="val -4475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10" name="Google Shape;1610;p80"/>
          <p:cNvSpPr/>
          <p:nvPr/>
        </p:nvSpPr>
        <p:spPr>
          <a:xfrm>
            <a:off x="5860162" y="4145184"/>
            <a:ext cx="2609849" cy="57035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1" name="Google Shape;1611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38265" y="2253220"/>
            <a:ext cx="1645068" cy="13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80"/>
          <p:cNvSpPr/>
          <p:nvPr/>
        </p:nvSpPr>
        <p:spPr>
          <a:xfrm rot="10800000">
            <a:off x="3215224" y="3104071"/>
            <a:ext cx="528597" cy="24349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80"/>
          <p:cNvSpPr/>
          <p:nvPr/>
        </p:nvSpPr>
        <p:spPr>
          <a:xfrm>
            <a:off x="6525224" y="4420911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4" name="Google Shape;1614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0475" y="4802800"/>
            <a:ext cx="10096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80"/>
          <p:cNvPicPr preferRelativeResize="0"/>
          <p:nvPr/>
        </p:nvPicPr>
        <p:blipFill rotWithShape="1">
          <a:blip r:embed="rId9">
            <a:alphaModFix/>
          </a:blip>
          <a:srcRect b="659" l="15546" r="23672" t="11518"/>
          <a:stretch/>
        </p:blipFill>
        <p:spPr>
          <a:xfrm>
            <a:off x="2520032" y="4777316"/>
            <a:ext cx="3076191" cy="256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80"/>
          <p:cNvSpPr/>
          <p:nvPr/>
        </p:nvSpPr>
        <p:spPr>
          <a:xfrm>
            <a:off x="2797540" y="6308484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80">
            <a:hlinkClick action="ppaction://hlinksldjump" r:id="rId10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81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81"/>
          <p:cNvSpPr txBox="1"/>
          <p:nvPr/>
        </p:nvSpPr>
        <p:spPr>
          <a:xfrm>
            <a:off x="2369532" y="259573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Jumping</a:t>
            </a:r>
            <a:endParaRPr/>
          </a:p>
        </p:txBody>
      </p:sp>
      <p:pic>
        <p:nvPicPr>
          <p:cNvPr id="1630" name="Google Shape;163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81"/>
          <p:cNvSpPr/>
          <p:nvPr/>
        </p:nvSpPr>
        <p:spPr>
          <a:xfrm>
            <a:off x="630292" y="1142265"/>
            <a:ext cx="3185884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Jumping using AddForce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81"/>
          <p:cNvSpPr/>
          <p:nvPr/>
        </p:nvSpPr>
        <p:spPr>
          <a:xfrm>
            <a:off x="663425" y="1730475"/>
            <a:ext cx="9306600" cy="57003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Jump : MonoBehaviour{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int jumpValue = 2;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Rigidbody rigidBody;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Start is called before the first frame update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Start()    {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a-E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-ES" sz="1600">
                <a:solidFill>
                  <a:srgbClr val="002060"/>
                </a:solidFill>
              </a:rPr>
              <a:t>      // Instantiate the RigidBody component</a:t>
            </a:r>
            <a:endParaRPr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a-ES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rigidBody = GetComponent&lt;Rigidbody&gt;();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void Update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// An impulse (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jump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), no a constant force. The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space bar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, by default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Second condition: To avoid jumping in the air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if (Input.GetButtonDown("Jump") ) { // </a:t>
            </a:r>
            <a:r>
              <a:rPr lang="ca-ES" sz="1800">
                <a:solidFill>
                  <a:srgbClr val="002060"/>
                </a:solidFill>
              </a:rPr>
              <a:t>“</a:t>
            </a:r>
            <a:r>
              <a:rPr lang="ca-ES" sz="1800">
                <a:solidFill>
                  <a:srgbClr val="002060"/>
                </a:solidFill>
              </a:rPr>
              <a:t>J</a:t>
            </a:r>
            <a:r>
              <a:rPr lang="ca-ES" sz="1800">
                <a:solidFill>
                  <a:srgbClr val="002060"/>
                </a:solidFill>
              </a:rPr>
              <a:t>ump” is linked to the backspace key</a:t>
            </a:r>
            <a:r>
              <a:rPr b="1" lang="ca-ES" sz="1800">
                <a:solidFill>
                  <a:srgbClr val="002060"/>
                </a:solidFill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	// Adding force on the y axis: Vec</a:t>
            </a:r>
            <a:r>
              <a:rPr lang="ca-ES" sz="1800">
                <a:solidFill>
                  <a:srgbClr val="002060"/>
                </a:solidFill>
              </a:rPr>
              <a:t>tor3.</a:t>
            </a:r>
            <a:r>
              <a:rPr b="1" lang="ca-ES" sz="1800">
                <a:solidFill>
                  <a:srgbClr val="002060"/>
                </a:solidFill>
              </a:rPr>
              <a:t>up</a:t>
            </a:r>
            <a:endParaRPr b="1" sz="1800">
              <a:solidFill>
                <a:srgbClr val="002060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</a:rPr>
              <a:t>// </a:t>
            </a:r>
            <a:r>
              <a:rPr b="1" lang="ca-ES" sz="1800">
                <a:solidFill>
                  <a:srgbClr val="002060"/>
                </a:solidFill>
              </a:rPr>
              <a:t>Impulse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 An instant value for the speed.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rigidBody.AddForce(Vector3.up * jumpValue, ForceMode.Impulse);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Add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Mathf.Abs (rigidBody.velocity.y) &lt; 0.01f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as another condition to the if sentence.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What’s the difference?</a:t>
            </a:r>
            <a:endParaRPr/>
          </a:p>
        </p:txBody>
      </p:sp>
      <p:pic>
        <p:nvPicPr>
          <p:cNvPr id="1634" name="Google Shape;1634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8544" y="1142265"/>
            <a:ext cx="26098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4328" y="1120486"/>
            <a:ext cx="18478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81">
            <a:hlinkClick action="ppaction://hlinksldjump" r:id="rId7"/>
          </p:cNvPr>
          <p:cNvSpPr/>
          <p:nvPr/>
        </p:nvSpPr>
        <p:spPr>
          <a:xfrm>
            <a:off x="8529155" y="6284089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81"/>
          <p:cNvSpPr/>
          <p:nvPr/>
        </p:nvSpPr>
        <p:spPr>
          <a:xfrm>
            <a:off x="948216" y="2353049"/>
            <a:ext cx="3300008" cy="30641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8" name="Google Shape;1638;p81"/>
          <p:cNvCxnSpPr>
            <a:stCxn id="1637" idx="1"/>
            <a:endCxn id="1639" idx="1"/>
          </p:cNvCxnSpPr>
          <p:nvPr/>
        </p:nvCxnSpPr>
        <p:spPr>
          <a:xfrm>
            <a:off x="948216" y="2506256"/>
            <a:ext cx="600" cy="1067700"/>
          </a:xfrm>
          <a:prstGeom prst="bentConnector3">
            <a:avLst>
              <a:gd fmla="val -32040169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9" name="Google Shape;1639;p81"/>
          <p:cNvSpPr/>
          <p:nvPr/>
        </p:nvSpPr>
        <p:spPr>
          <a:xfrm>
            <a:off x="948816" y="3144365"/>
            <a:ext cx="5244300" cy="85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0" name="Google Shape;1640;p81"/>
          <p:cNvCxnSpPr>
            <a:stCxn id="1639" idx="1"/>
            <a:endCxn id="1641" idx="1"/>
          </p:cNvCxnSpPr>
          <p:nvPr/>
        </p:nvCxnSpPr>
        <p:spPr>
          <a:xfrm>
            <a:off x="948816" y="3573815"/>
            <a:ext cx="603600" cy="2288700"/>
          </a:xfrm>
          <a:prstGeom prst="bentConnector3">
            <a:avLst>
              <a:gd fmla="val -31948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41" name="Google Shape;1641;p81"/>
          <p:cNvSpPr/>
          <p:nvPr/>
        </p:nvSpPr>
        <p:spPr>
          <a:xfrm>
            <a:off x="1552419" y="5700447"/>
            <a:ext cx="7304100" cy="324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264" y="1214547"/>
            <a:ext cx="3312367" cy="256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95877" y="3716912"/>
            <a:ext cx="4217462" cy="244827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4395274" y="3991243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9">
            <a:hlinkClick action="ppaction://hlinksldjump" r:id="rId7"/>
          </p:cNvPr>
          <p:cNvSpPr/>
          <p:nvPr/>
        </p:nvSpPr>
        <p:spPr>
          <a:xfrm>
            <a:off x="8001349" y="6901469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82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82"/>
          <p:cNvSpPr txBox="1"/>
          <p:nvPr/>
        </p:nvSpPr>
        <p:spPr>
          <a:xfrm>
            <a:off x="2394371" y="245103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Jumping</a:t>
            </a:r>
            <a:endParaRPr/>
          </a:p>
        </p:txBody>
      </p:sp>
      <p:pic>
        <p:nvPicPr>
          <p:cNvPr id="1654" name="Google Shape;165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82"/>
          <p:cNvSpPr/>
          <p:nvPr/>
        </p:nvSpPr>
        <p:spPr>
          <a:xfrm>
            <a:off x="630292" y="1142265"/>
            <a:ext cx="3185884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Jumping using AddForce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7" name="Google Shape;1657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0701" y="1907629"/>
            <a:ext cx="38766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1856" y="1907629"/>
            <a:ext cx="260985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82"/>
          <p:cNvSpPr/>
          <p:nvPr/>
        </p:nvSpPr>
        <p:spPr>
          <a:xfrm>
            <a:off x="881857" y="4141997"/>
            <a:ext cx="1998216" cy="17853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82"/>
          <p:cNvSpPr/>
          <p:nvPr/>
        </p:nvSpPr>
        <p:spPr>
          <a:xfrm>
            <a:off x="238916" y="4083947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82"/>
          <p:cNvSpPr/>
          <p:nvPr/>
        </p:nvSpPr>
        <p:spPr>
          <a:xfrm>
            <a:off x="881855" y="4894461"/>
            <a:ext cx="6409059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Change the mass and the jump values . What happens?</a:t>
            </a:r>
            <a:endParaRPr/>
          </a:p>
        </p:txBody>
      </p:sp>
      <p:sp>
        <p:nvSpPr>
          <p:cNvPr id="1662" name="Google Shape;1662;p82"/>
          <p:cNvSpPr/>
          <p:nvPr/>
        </p:nvSpPr>
        <p:spPr>
          <a:xfrm>
            <a:off x="875032" y="3779837"/>
            <a:ext cx="1998216" cy="17853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82"/>
          <p:cNvSpPr/>
          <p:nvPr/>
        </p:nvSpPr>
        <p:spPr>
          <a:xfrm>
            <a:off x="238939" y="3713559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82">
            <a:hlinkClick action="ppaction://hlinksldjump" r:id="rId7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83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83"/>
          <p:cNvSpPr txBox="1"/>
          <p:nvPr/>
        </p:nvSpPr>
        <p:spPr>
          <a:xfrm>
            <a:off x="2394371" y="245103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Jumping adding text</a:t>
            </a:r>
            <a:endParaRPr/>
          </a:p>
        </p:txBody>
      </p:sp>
      <p:pic>
        <p:nvPicPr>
          <p:cNvPr id="1677" name="Google Shape;167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634" y="2217872"/>
            <a:ext cx="2128430" cy="2508022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83"/>
          <p:cNvSpPr/>
          <p:nvPr/>
        </p:nvSpPr>
        <p:spPr>
          <a:xfrm>
            <a:off x="666877" y="1133046"/>
            <a:ext cx="2141187" cy="646331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new messages</a:t>
            </a:r>
            <a:endParaRPr/>
          </a:p>
        </p:txBody>
      </p:sp>
      <p:sp>
        <p:nvSpPr>
          <p:cNvPr id="1681" name="Google Shape;1681;p83"/>
          <p:cNvSpPr/>
          <p:nvPr/>
        </p:nvSpPr>
        <p:spPr>
          <a:xfrm>
            <a:off x="3096096" y="1133046"/>
            <a:ext cx="6840760" cy="624017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System.Collections;  using System.Collections.Generic;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UnityEngine;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UnityEngine.UI;  // For the Text class</a:t>
            </a:r>
            <a:endParaRPr b="1"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System;  // For the String class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</a:t>
            </a: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Jump</a:t>
            </a: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MonoBehaviour</a:t>
            </a: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int jumpValue = 2;        private Rigidbody rigidBody;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The attribute to control the text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Text missatge;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Start is called before the first frame update</a:t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Start()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rigidBody = GetComponent&lt;Rigidbody&gt;();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ShowText("Ready to jump. Press space bar");</a:t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void Update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if (Input.GetButtonDown("Jump") &amp;&amp;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Mathf.Abs (rigidBody.velocity.y) &lt; 0.01f)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    	</a:t>
            </a: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ShowText("Jumping");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	rigidBody.AddForce(Vector3.up * jumpValue, ForceMode.Impulse);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ShowText(String aux 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missatge.text = aux;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pic>
        <p:nvPicPr>
          <p:cNvPr id="1682" name="Google Shape;1682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868" y="5047070"/>
            <a:ext cx="2128430" cy="1847758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83"/>
          <p:cNvSpPr/>
          <p:nvPr/>
        </p:nvSpPr>
        <p:spPr>
          <a:xfrm>
            <a:off x="662147" y="4217023"/>
            <a:ext cx="2175151" cy="25323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4" name="Google Shape;1684;p83"/>
          <p:cNvCxnSpPr>
            <a:stCxn id="1683" idx="1"/>
            <a:endCxn id="1685" idx="1"/>
          </p:cNvCxnSpPr>
          <p:nvPr/>
        </p:nvCxnSpPr>
        <p:spPr>
          <a:xfrm>
            <a:off x="662147" y="4343640"/>
            <a:ext cx="64500" cy="2437200"/>
          </a:xfrm>
          <a:prstGeom prst="bentConnector3">
            <a:avLst>
              <a:gd fmla="val -354419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5" name="Google Shape;1685;p83"/>
          <p:cNvSpPr/>
          <p:nvPr/>
        </p:nvSpPr>
        <p:spPr>
          <a:xfrm>
            <a:off x="726665" y="6673378"/>
            <a:ext cx="2071489" cy="2149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83">
            <a:hlinkClick action="ppaction://hlinksldjump" r:id="rId7"/>
          </p:cNvPr>
          <p:cNvSpPr/>
          <p:nvPr/>
        </p:nvSpPr>
        <p:spPr>
          <a:xfrm>
            <a:off x="7938339" y="6673378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7" name="Google Shape;1687;p83"/>
          <p:cNvCxnSpPr>
            <a:stCxn id="1685" idx="2"/>
            <a:endCxn id="1688" idx="3"/>
          </p:cNvCxnSpPr>
          <p:nvPr/>
        </p:nvCxnSpPr>
        <p:spPr>
          <a:xfrm rot="-5400000">
            <a:off x="2136959" y="2616780"/>
            <a:ext cx="3897000" cy="4646100"/>
          </a:xfrm>
          <a:prstGeom prst="bentConnector4">
            <a:avLst>
              <a:gd fmla="val -6110" name="adj1"/>
              <a:gd fmla="val 164233" name="adj2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8" name="Google Shape;1688;p83"/>
          <p:cNvSpPr/>
          <p:nvPr/>
        </p:nvSpPr>
        <p:spPr>
          <a:xfrm>
            <a:off x="3312120" y="2757528"/>
            <a:ext cx="3096300" cy="467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" name="Google Shape;169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959" y="1603731"/>
            <a:ext cx="263842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84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1" name="Google Shape;170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84"/>
          <p:cNvSpPr/>
          <p:nvPr/>
        </p:nvSpPr>
        <p:spPr>
          <a:xfrm>
            <a:off x="611578" y="1114365"/>
            <a:ext cx="5076806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Start / stop movement using the backspace</a:t>
            </a:r>
            <a:endParaRPr/>
          </a:p>
        </p:txBody>
      </p:sp>
      <p:sp>
        <p:nvSpPr>
          <p:cNvPr id="1704" name="Google Shape;1704;p84"/>
          <p:cNvSpPr txBox="1"/>
          <p:nvPr/>
        </p:nvSpPr>
        <p:spPr>
          <a:xfrm>
            <a:off x="2369532" y="259573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Start / stop movement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</a:pPr>
            <a:r>
              <a:t/>
            </a:r>
            <a:endParaRPr b="1" sz="24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5" name="Google Shape;1705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700" y="1603731"/>
            <a:ext cx="18478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0558" y="2112314"/>
            <a:ext cx="738203" cy="99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84"/>
          <p:cNvPicPr preferRelativeResize="0"/>
          <p:nvPr/>
        </p:nvPicPr>
        <p:blipFill rotWithShape="1">
          <a:blip r:embed="rId8">
            <a:alphaModFix/>
          </a:blip>
          <a:srcRect b="81965" l="0" r="65120" t="0"/>
          <a:stretch/>
        </p:blipFill>
        <p:spPr>
          <a:xfrm>
            <a:off x="6271007" y="1639476"/>
            <a:ext cx="2325638" cy="36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0619" y="3195062"/>
            <a:ext cx="2128430" cy="2508022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84"/>
          <p:cNvSpPr/>
          <p:nvPr/>
        </p:nvSpPr>
        <p:spPr>
          <a:xfrm>
            <a:off x="613132" y="5194213"/>
            <a:ext cx="2175151" cy="25323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0" name="Google Shape;1710;p84"/>
          <p:cNvCxnSpPr>
            <a:stCxn id="1709" idx="3"/>
            <a:endCxn id="1711" idx="1"/>
          </p:cNvCxnSpPr>
          <p:nvPr/>
        </p:nvCxnSpPr>
        <p:spPr>
          <a:xfrm flipH="1" rot="10800000">
            <a:off x="2788283" y="3924630"/>
            <a:ext cx="362700" cy="1396200"/>
          </a:xfrm>
          <a:prstGeom prst="bentConnector3">
            <a:avLst>
              <a:gd fmla="val 49988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1" name="Google Shape;1711;p84"/>
          <p:cNvSpPr/>
          <p:nvPr/>
        </p:nvSpPr>
        <p:spPr>
          <a:xfrm>
            <a:off x="3150898" y="3635821"/>
            <a:ext cx="2506502" cy="57775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84"/>
          <p:cNvSpPr/>
          <p:nvPr/>
        </p:nvSpPr>
        <p:spPr>
          <a:xfrm>
            <a:off x="4711195" y="4618438"/>
            <a:ext cx="5038725" cy="2069797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startStop : MonoBehaviour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Public variables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int jumpValue = 2;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Text missatge;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float forceValue = 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Other attributes and methods</a:t>
            </a: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3" name="Google Shape;1713;p84"/>
          <p:cNvCxnSpPr>
            <a:stCxn id="1712" idx="0"/>
            <a:endCxn id="1711" idx="3"/>
          </p:cNvCxnSpPr>
          <p:nvPr/>
        </p:nvCxnSpPr>
        <p:spPr>
          <a:xfrm flipH="1" rot="5400000">
            <a:off x="6097157" y="3485038"/>
            <a:ext cx="693600" cy="1573200"/>
          </a:xfrm>
          <a:prstGeom prst="bentConnector2">
            <a:avLst/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4" name="Google Shape;1714;p84">
            <a:hlinkClick action="ppaction://hlinksldjump" r:id="rId10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85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6" name="Google Shape;172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85"/>
          <p:cNvSpPr/>
          <p:nvPr/>
        </p:nvSpPr>
        <p:spPr>
          <a:xfrm>
            <a:off x="575825" y="1043525"/>
            <a:ext cx="9395100" cy="64473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System.Collections; using System.Collections.Generic;  using UnityEngine;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UnityEngine.UI;  // For the Text class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System;  // For the String class </a:t>
            </a:r>
            <a:endParaRPr sz="15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startStop : MonoBehaviour {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Rigidbody rigidBody;    private bool firstBackSpace = true; 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int jumpValue = 2;         </a:t>
            </a: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Text missatge;                      </a:t>
            </a: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float forceValue = 1;  </a:t>
            </a:r>
            <a:endParaRPr sz="1500"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Start()   {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	rigidBody = GetComponent&lt;Rigidbody&gt;();    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	ShowText("Ready to jump and move. Press space bar and arrow keys");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500"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void Update()  {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if (Input.GetButtonDown("Jump"))  {   // Backspace key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if (firstBackSpace) { // Stop movement 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forceValue = 0;            rigidBody.drag = 10;               firstBackSpace = false;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ShowText("Stop movement");               print("Force value = " + forceValue);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} 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else  {// Start movement 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forceValue = 1;         rigidBody.drag = 0;                    firstBackSpace = true   ;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ShowText("Start movement");              print("Force value = " + forceValue);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}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Applying forces to our rígid body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rigidBody.AddForce(new Vector3 (</a:t>
            </a:r>
            <a:endParaRPr b="1" sz="15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Input.GetAxis("Horizontal"), 0,Input.GetAxis("Vertical"))*forceValue);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}    </a:t>
            </a:r>
            <a:endParaRPr sz="1500"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ShowText(String aux ) </a:t>
            </a: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{         missatge.text = aux;     }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85"/>
          <p:cNvSpPr txBox="1"/>
          <p:nvPr/>
        </p:nvSpPr>
        <p:spPr>
          <a:xfrm>
            <a:off x="2369532" y="259573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Start / stop movement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</a:pPr>
            <a:r>
              <a:t/>
            </a:r>
            <a:endParaRPr b="1" sz="24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0" name="Google Shape;173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9184" y="1115541"/>
            <a:ext cx="738203" cy="99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85">
            <a:hlinkClick action="ppaction://hlinksldjump" r:id="rId6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86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86"/>
          <p:cNvSpPr txBox="1"/>
          <p:nvPr/>
        </p:nvSpPr>
        <p:spPr>
          <a:xfrm>
            <a:off x="2394371" y="261457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Sounds: Audio Listener</a:t>
            </a:r>
            <a:endParaRPr/>
          </a:p>
        </p:txBody>
      </p:sp>
      <p:pic>
        <p:nvPicPr>
          <p:cNvPr id="1744" name="Google Shape;174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86"/>
          <p:cNvPicPr preferRelativeResize="0"/>
          <p:nvPr/>
        </p:nvPicPr>
        <p:blipFill rotWithShape="1">
          <a:blip r:embed="rId5">
            <a:alphaModFix/>
          </a:blip>
          <a:srcRect b="19461" l="0" r="43395" t="25200"/>
          <a:stretch/>
        </p:blipFill>
        <p:spPr>
          <a:xfrm>
            <a:off x="3073088" y="3248116"/>
            <a:ext cx="1825016" cy="669063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86"/>
          <p:cNvSpPr/>
          <p:nvPr/>
        </p:nvSpPr>
        <p:spPr>
          <a:xfrm>
            <a:off x="2456555" y="3401610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86"/>
          <p:cNvSpPr/>
          <p:nvPr/>
        </p:nvSpPr>
        <p:spPr>
          <a:xfrm>
            <a:off x="4819530" y="6153464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86"/>
          <p:cNvSpPr/>
          <p:nvPr/>
        </p:nvSpPr>
        <p:spPr>
          <a:xfrm>
            <a:off x="647699" y="4312427"/>
            <a:ext cx="8353053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Audio Listener.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By default Unity puts an Audio Listener into  the camera</a:t>
            </a:r>
            <a:endParaRPr/>
          </a:p>
        </p:txBody>
      </p:sp>
      <p:sp>
        <p:nvSpPr>
          <p:cNvPr id="1750" name="Google Shape;1750;p86"/>
          <p:cNvSpPr/>
          <p:nvPr/>
        </p:nvSpPr>
        <p:spPr>
          <a:xfrm>
            <a:off x="631662" y="1188321"/>
            <a:ext cx="8353053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sound files to our project: The sounds and the folder</a:t>
            </a:r>
            <a:endParaRPr/>
          </a:p>
        </p:txBody>
      </p:sp>
      <p:pic>
        <p:nvPicPr>
          <p:cNvPr id="1751" name="Google Shape;1751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7602" y="4846078"/>
            <a:ext cx="3527316" cy="16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2523" y="4907738"/>
            <a:ext cx="3071645" cy="15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17882" y="1991319"/>
            <a:ext cx="3577036" cy="17885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4" name="Google Shape;1754;p86"/>
          <p:cNvGrpSpPr/>
          <p:nvPr/>
        </p:nvGrpSpPr>
        <p:grpSpPr>
          <a:xfrm>
            <a:off x="682432" y="1783632"/>
            <a:ext cx="1552051" cy="1944216"/>
            <a:chOff x="679949" y="1691605"/>
            <a:chExt cx="1290253" cy="1659559"/>
          </a:xfrm>
        </p:grpSpPr>
        <p:pic>
          <p:nvPicPr>
            <p:cNvPr id="1755" name="Google Shape;1755;p86"/>
            <p:cNvPicPr preferRelativeResize="0"/>
            <p:nvPr/>
          </p:nvPicPr>
          <p:blipFill rotWithShape="1">
            <a:blip r:embed="rId9">
              <a:alphaModFix/>
            </a:blip>
            <a:srcRect b="87210" l="0" r="0" t="0"/>
            <a:stretch/>
          </p:blipFill>
          <p:spPr>
            <a:xfrm>
              <a:off x="679949" y="1691605"/>
              <a:ext cx="1152525" cy="241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6" name="Google Shape;1756;p86"/>
            <p:cNvPicPr preferRelativeResize="0"/>
            <p:nvPr/>
          </p:nvPicPr>
          <p:blipFill rotWithShape="1">
            <a:blip r:embed="rId9">
              <a:alphaModFix/>
            </a:blip>
            <a:srcRect b="0" l="8559" r="0" t="25687"/>
            <a:stretch/>
          </p:blipFill>
          <p:spPr>
            <a:xfrm>
              <a:off x="916317" y="1949679"/>
              <a:ext cx="1053885" cy="1401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7" name="Google Shape;1757;p86"/>
          <p:cNvSpPr/>
          <p:nvPr/>
        </p:nvSpPr>
        <p:spPr>
          <a:xfrm>
            <a:off x="5071363" y="3514367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86">
            <a:hlinkClick action="ppaction://hlinksldjump" r:id="rId10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86"/>
          <p:cNvSpPr/>
          <p:nvPr/>
        </p:nvSpPr>
        <p:spPr>
          <a:xfrm>
            <a:off x="654371" y="6893657"/>
            <a:ext cx="3997840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Audio with Unity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86"/>
          <p:cNvSpPr/>
          <p:nvPr/>
        </p:nvSpPr>
        <p:spPr>
          <a:xfrm>
            <a:off x="698119" y="6797549"/>
            <a:ext cx="562356" cy="56083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968" y="1683000"/>
            <a:ext cx="3356333" cy="1525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87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3" name="Google Shape;177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87"/>
          <p:cNvSpPr/>
          <p:nvPr/>
        </p:nvSpPr>
        <p:spPr>
          <a:xfrm>
            <a:off x="612203" y="1167210"/>
            <a:ext cx="8186888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Switch off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Audio Listener from the camera</a:t>
            </a:r>
            <a:endParaRPr/>
          </a:p>
        </p:txBody>
      </p:sp>
      <p:sp>
        <p:nvSpPr>
          <p:cNvPr id="1776" name="Google Shape;1776;p87"/>
          <p:cNvSpPr/>
          <p:nvPr/>
        </p:nvSpPr>
        <p:spPr>
          <a:xfrm>
            <a:off x="1510546" y="2896301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87"/>
          <p:cNvSpPr/>
          <p:nvPr/>
        </p:nvSpPr>
        <p:spPr>
          <a:xfrm>
            <a:off x="680195" y="3707829"/>
            <a:ext cx="8118896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the Audio Listener to the ball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 Only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audio listener for a project!</a:t>
            </a:r>
            <a:endParaRPr/>
          </a:p>
        </p:txBody>
      </p:sp>
      <p:pic>
        <p:nvPicPr>
          <p:cNvPr id="1778" name="Google Shape;177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215" y="4217050"/>
            <a:ext cx="223837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87"/>
          <p:cNvSpPr/>
          <p:nvPr/>
        </p:nvSpPr>
        <p:spPr>
          <a:xfrm>
            <a:off x="6037182" y="6550600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0" name="Google Shape;1780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8844" y="4702107"/>
            <a:ext cx="26098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99482" y="4660395"/>
            <a:ext cx="1709269" cy="203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87"/>
          <p:cNvPicPr preferRelativeResize="0"/>
          <p:nvPr/>
        </p:nvPicPr>
        <p:blipFill rotWithShape="1">
          <a:blip r:embed="rId9">
            <a:alphaModFix/>
          </a:blip>
          <a:srcRect b="0" l="0" r="0" t="21667"/>
          <a:stretch/>
        </p:blipFill>
        <p:spPr>
          <a:xfrm>
            <a:off x="4303324" y="6565732"/>
            <a:ext cx="1516440" cy="2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87"/>
          <p:cNvSpPr txBox="1"/>
          <p:nvPr/>
        </p:nvSpPr>
        <p:spPr>
          <a:xfrm>
            <a:off x="2394371" y="261457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Sounds: Audio Listener</a:t>
            </a:r>
            <a:endParaRPr/>
          </a:p>
        </p:txBody>
      </p:sp>
      <p:sp>
        <p:nvSpPr>
          <p:cNvPr id="1784" name="Google Shape;1784;p87">
            <a:hlinkClick action="ppaction://hlinksldjump" r:id="rId10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72" y="1739116"/>
            <a:ext cx="1709269" cy="203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88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7" name="Google Shape;1797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88"/>
          <p:cNvSpPr/>
          <p:nvPr/>
        </p:nvSpPr>
        <p:spPr>
          <a:xfrm>
            <a:off x="503238" y="1131507"/>
            <a:ext cx="7314203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Audio Clips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into the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Audio Sources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of the elements</a:t>
            </a:r>
            <a:endParaRPr/>
          </a:p>
        </p:txBody>
      </p:sp>
      <p:sp>
        <p:nvSpPr>
          <p:cNvPr id="1800" name="Google Shape;1800;p88"/>
          <p:cNvSpPr/>
          <p:nvPr/>
        </p:nvSpPr>
        <p:spPr>
          <a:xfrm>
            <a:off x="6318568" y="3779837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88"/>
          <p:cNvSpPr/>
          <p:nvPr/>
        </p:nvSpPr>
        <p:spPr>
          <a:xfrm>
            <a:off x="3009390" y="3516828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88"/>
          <p:cNvSpPr txBox="1"/>
          <p:nvPr/>
        </p:nvSpPr>
        <p:spPr>
          <a:xfrm>
            <a:off x="2394371" y="261457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Sounds: Audio Source</a:t>
            </a:r>
            <a:endParaRPr/>
          </a:p>
        </p:txBody>
      </p:sp>
      <p:pic>
        <p:nvPicPr>
          <p:cNvPr id="1803" name="Google Shape;1803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2507" y="3532698"/>
            <a:ext cx="1287067" cy="30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34578" y="1773550"/>
            <a:ext cx="261937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84207" y="1773550"/>
            <a:ext cx="223837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7522" y="4435804"/>
            <a:ext cx="3577036" cy="1788518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p88"/>
          <p:cNvSpPr/>
          <p:nvPr/>
        </p:nvSpPr>
        <p:spPr>
          <a:xfrm>
            <a:off x="2592040" y="5107124"/>
            <a:ext cx="648072" cy="76521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8" name="Google Shape;1808;p88"/>
          <p:cNvCxnSpPr>
            <a:stCxn id="1809" idx="2"/>
            <a:endCxn id="1807" idx="3"/>
          </p:cNvCxnSpPr>
          <p:nvPr/>
        </p:nvCxnSpPr>
        <p:spPr>
          <a:xfrm rot="5400000">
            <a:off x="5111466" y="2340635"/>
            <a:ext cx="1277700" cy="5020200"/>
          </a:xfrm>
          <a:prstGeom prst="bentConnector2">
            <a:avLst/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1809" name="Google Shape;1809;p88"/>
          <p:cNvSpPr/>
          <p:nvPr/>
        </p:nvSpPr>
        <p:spPr>
          <a:xfrm>
            <a:off x="6966879" y="3846794"/>
            <a:ext cx="2587074" cy="36509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88">
            <a:hlinkClick action="ppaction://hlinksldjump" r:id="rId10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89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2" name="Google Shape;182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89"/>
          <p:cNvSpPr/>
          <p:nvPr/>
        </p:nvSpPr>
        <p:spPr>
          <a:xfrm>
            <a:off x="590916" y="1115500"/>
            <a:ext cx="7218333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Sounds: Adding Audio Source to actions</a:t>
            </a:r>
            <a:endParaRPr/>
          </a:p>
        </p:txBody>
      </p:sp>
      <p:sp>
        <p:nvSpPr>
          <p:cNvPr id="1825" name="Google Shape;1825;p89"/>
          <p:cNvSpPr/>
          <p:nvPr/>
        </p:nvSpPr>
        <p:spPr>
          <a:xfrm>
            <a:off x="647700" y="1746442"/>
            <a:ext cx="8713092" cy="5047536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Boing : MonoBehaviour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// Other attributes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private AudioSource audioSource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	void Start () {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a-E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jumpValue = 10;       forceValue = 10f;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a-E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Components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a-E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rigidBody = GetComponent&lt;Rigidbody&gt;();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a-E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audioSource = GetComponent&lt;AudioSource&gt;();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a-E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Showing a text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</a:rPr>
              <a:t>        </a:t>
            </a:r>
            <a:r>
              <a:rPr b="0" i="0" lang="ca-E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ShowText(</a:t>
            </a:r>
            <a:r>
              <a:rPr lang="ca-ES" sz="1600">
                <a:solidFill>
                  <a:srgbClr val="002060"/>
                </a:solidFill>
              </a:rPr>
              <a:t>“Starting …”</a:t>
            </a:r>
            <a:r>
              <a:rPr b="0" i="0" lang="ca-E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void Update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if (Input.GetButtonDown("Jump") &amp;&amp; Mathf.Abs (rigidBody.velocity.y) &lt; 0.01f)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			ShowText("Jumping");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		rigidBody.AddForce(Vector3.up * jumpValue, ForceMode.Impulse);</a:t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		audioSource.Play();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Other methods</a:t>
            </a:r>
            <a:endParaRPr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826" name="Google Shape;1826;p89"/>
          <p:cNvSpPr txBox="1"/>
          <p:nvPr/>
        </p:nvSpPr>
        <p:spPr>
          <a:xfrm>
            <a:off x="2394371" y="261457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Sounds: Script</a:t>
            </a:r>
            <a:endParaRPr/>
          </a:p>
        </p:txBody>
      </p:sp>
      <p:sp>
        <p:nvSpPr>
          <p:cNvPr id="1827" name="Google Shape;1827;p89"/>
          <p:cNvSpPr/>
          <p:nvPr/>
        </p:nvSpPr>
        <p:spPr>
          <a:xfrm>
            <a:off x="590916" y="2299378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89"/>
          <p:cNvSpPr/>
          <p:nvPr/>
        </p:nvSpPr>
        <p:spPr>
          <a:xfrm>
            <a:off x="1026319" y="3496270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89"/>
          <p:cNvSpPr/>
          <p:nvPr/>
        </p:nvSpPr>
        <p:spPr>
          <a:xfrm>
            <a:off x="1026324" y="5517748"/>
            <a:ext cx="528600" cy="29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0" name="Google Shape;1830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3891" y="2226150"/>
            <a:ext cx="5715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89"/>
          <p:cNvPicPr preferRelativeResize="0"/>
          <p:nvPr/>
        </p:nvPicPr>
        <p:blipFill rotWithShape="1">
          <a:blip r:embed="rId6">
            <a:alphaModFix/>
          </a:blip>
          <a:srcRect b="80886" l="1356" r="63764" t="1611"/>
          <a:stretch/>
        </p:blipFill>
        <p:spPr>
          <a:xfrm>
            <a:off x="6823106" y="1834313"/>
            <a:ext cx="1972285" cy="30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89">
            <a:hlinkClick action="ppaction://hlinksldjump" r:id="rId7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90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4" name="Google Shape;184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90"/>
          <p:cNvSpPr/>
          <p:nvPr/>
        </p:nvSpPr>
        <p:spPr>
          <a:xfrm>
            <a:off x="590916" y="1115500"/>
            <a:ext cx="7218333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Sounds: Adding Audio Source to actions</a:t>
            </a:r>
            <a:endParaRPr/>
          </a:p>
        </p:txBody>
      </p:sp>
      <p:sp>
        <p:nvSpPr>
          <p:cNvPr id="1847" name="Google Shape;1847;p90"/>
          <p:cNvSpPr txBox="1"/>
          <p:nvPr/>
        </p:nvSpPr>
        <p:spPr>
          <a:xfrm>
            <a:off x="2394371" y="261457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Sounds: Script</a:t>
            </a:r>
            <a:endParaRPr/>
          </a:p>
        </p:txBody>
      </p:sp>
      <p:sp>
        <p:nvSpPr>
          <p:cNvPr id="1848" name="Google Shape;1848;p90"/>
          <p:cNvSpPr/>
          <p:nvPr/>
        </p:nvSpPr>
        <p:spPr>
          <a:xfrm>
            <a:off x="1013905" y="1981733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90"/>
          <p:cNvSpPr/>
          <p:nvPr/>
        </p:nvSpPr>
        <p:spPr>
          <a:xfrm>
            <a:off x="1452860" y="3965111"/>
            <a:ext cx="528597" cy="29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0" name="Google Shape;1850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5887" y="2304332"/>
            <a:ext cx="5715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0"/>
          <p:cNvPicPr preferRelativeResize="0"/>
          <p:nvPr/>
        </p:nvPicPr>
        <p:blipFill rotWithShape="1">
          <a:blip r:embed="rId6">
            <a:alphaModFix/>
          </a:blip>
          <a:srcRect b="80886" l="1356" r="63764" t="1611"/>
          <a:stretch/>
        </p:blipFill>
        <p:spPr>
          <a:xfrm>
            <a:off x="7517424" y="1742599"/>
            <a:ext cx="1972285" cy="30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6176" y="1742599"/>
            <a:ext cx="2609850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8205" y="1680525"/>
            <a:ext cx="2128430" cy="2508022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90"/>
          <p:cNvSpPr/>
          <p:nvPr/>
        </p:nvSpPr>
        <p:spPr>
          <a:xfrm>
            <a:off x="600718" y="3679676"/>
            <a:ext cx="2175151" cy="25323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5" name="Google Shape;1855;p90"/>
          <p:cNvCxnSpPr>
            <a:stCxn id="1854" idx="3"/>
          </p:cNvCxnSpPr>
          <p:nvPr/>
        </p:nvCxnSpPr>
        <p:spPr>
          <a:xfrm>
            <a:off x="2775869" y="3806293"/>
            <a:ext cx="1130700" cy="795300"/>
          </a:xfrm>
          <a:prstGeom prst="bentConnector3">
            <a:avLst>
              <a:gd fmla="val 50004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6" name="Google Shape;1856;p90"/>
          <p:cNvSpPr/>
          <p:nvPr/>
        </p:nvSpPr>
        <p:spPr>
          <a:xfrm>
            <a:off x="3906656" y="4474978"/>
            <a:ext cx="2392666" cy="25323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7" name="Google Shape;1857;p90"/>
          <p:cNvCxnSpPr>
            <a:stCxn id="1850" idx="1"/>
            <a:endCxn id="1858" idx="3"/>
          </p:cNvCxnSpPr>
          <p:nvPr/>
        </p:nvCxnSpPr>
        <p:spPr>
          <a:xfrm flipH="1">
            <a:off x="6436687" y="2704382"/>
            <a:ext cx="2569200" cy="1766100"/>
          </a:xfrm>
          <a:prstGeom prst="bentConnector3">
            <a:avLst>
              <a:gd fmla="val 50001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8" name="Google Shape;1858;p90"/>
          <p:cNvSpPr/>
          <p:nvPr/>
        </p:nvSpPr>
        <p:spPr>
          <a:xfrm>
            <a:off x="3826780" y="4007488"/>
            <a:ext cx="2609850" cy="92598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90">
            <a:hlinkClick action="ppaction://hlinksldjump" r:id="rId9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" name="Google Shape;187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479" y="4089500"/>
            <a:ext cx="2478500" cy="3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6775" y="3994750"/>
            <a:ext cx="2271994" cy="28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91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91"/>
          <p:cNvSpPr txBox="1"/>
          <p:nvPr/>
        </p:nvSpPr>
        <p:spPr>
          <a:xfrm>
            <a:off x="2367124" y="247404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/>
          </a:p>
        </p:txBody>
      </p:sp>
      <p:pic>
        <p:nvPicPr>
          <p:cNvPr id="1874" name="Google Shape;1874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91"/>
          <p:cNvSpPr/>
          <p:nvPr/>
        </p:nvSpPr>
        <p:spPr>
          <a:xfrm>
            <a:off x="568475" y="1042211"/>
            <a:ext cx="9183271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The empty objects.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91">
            <a:hlinkClick action="ppaction://hlinksldjump" r:id="rId7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8" name="Google Shape;1878;p91"/>
          <p:cNvPicPr preferRelativeResize="0"/>
          <p:nvPr/>
        </p:nvPicPr>
        <p:blipFill rotWithShape="1">
          <a:blip r:embed="rId9">
            <a:alphaModFix/>
          </a:blip>
          <a:srcRect b="90810" l="2702" r="46302" t="0"/>
          <a:stretch/>
        </p:blipFill>
        <p:spPr>
          <a:xfrm>
            <a:off x="647250" y="3170725"/>
            <a:ext cx="1261875" cy="3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1600" y="3562950"/>
            <a:ext cx="1638991" cy="36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0" name="Google Shape;1880;p91"/>
          <p:cNvCxnSpPr>
            <a:stCxn id="1879" idx="1"/>
            <a:endCxn id="1881" idx="1"/>
          </p:cNvCxnSpPr>
          <p:nvPr/>
        </p:nvCxnSpPr>
        <p:spPr>
          <a:xfrm>
            <a:off x="1031600" y="3747625"/>
            <a:ext cx="793200" cy="3155700"/>
          </a:xfrm>
          <a:prstGeom prst="bentConnector3">
            <a:avLst>
              <a:gd fmla="val -30021" name="adj1"/>
            </a:avLst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1" name="Google Shape;1881;p91"/>
          <p:cNvSpPr/>
          <p:nvPr/>
        </p:nvSpPr>
        <p:spPr>
          <a:xfrm>
            <a:off x="1824900" y="6787629"/>
            <a:ext cx="1537200" cy="231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2" name="Google Shape;1882;p91"/>
          <p:cNvCxnSpPr>
            <a:stCxn id="1881" idx="3"/>
            <a:endCxn id="1883" idx="1"/>
          </p:cNvCxnSpPr>
          <p:nvPr/>
        </p:nvCxnSpPr>
        <p:spPr>
          <a:xfrm flipH="1" rot="10800000">
            <a:off x="3362100" y="6260079"/>
            <a:ext cx="2935200" cy="643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3" name="Google Shape;1883;p91"/>
          <p:cNvSpPr/>
          <p:nvPr/>
        </p:nvSpPr>
        <p:spPr>
          <a:xfrm>
            <a:off x="6297150" y="5679237"/>
            <a:ext cx="1638900" cy="1161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91"/>
          <p:cNvSpPr/>
          <p:nvPr/>
        </p:nvSpPr>
        <p:spPr>
          <a:xfrm>
            <a:off x="568475" y="1482200"/>
            <a:ext cx="7560300" cy="16233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</a:rPr>
              <a:t>Save the scene and create a new Door scene.</a:t>
            </a:r>
            <a:endParaRPr sz="1600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</a:rPr>
              <a:t>Into the Door scene add:</a:t>
            </a:r>
            <a:endParaRPr sz="1600">
              <a:solidFill>
                <a:srgbClr val="002060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ca-ES" sz="1600">
                <a:solidFill>
                  <a:srgbClr val="002060"/>
                </a:solidFill>
              </a:rPr>
              <a:t>A plane</a:t>
            </a:r>
            <a:endParaRPr sz="1600">
              <a:solidFill>
                <a:srgbClr val="002060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ca-ES" sz="1600">
                <a:solidFill>
                  <a:srgbClr val="002060"/>
                </a:solidFill>
              </a:rPr>
              <a:t>An sphere</a:t>
            </a:r>
            <a:endParaRPr sz="1600">
              <a:solidFill>
                <a:srgbClr val="002060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ca-ES" sz="1600">
                <a:solidFill>
                  <a:srgbClr val="002060"/>
                </a:solidFill>
              </a:rPr>
              <a:t>An empty object filled with 4 sides made using prefabs</a:t>
            </a:r>
            <a:endParaRPr sz="1600">
              <a:solidFill>
                <a:srgbClr val="002060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ca-ES" sz="1600">
                <a:solidFill>
                  <a:srgbClr val="002060"/>
                </a:solidFill>
              </a:rPr>
              <a:t>A door</a:t>
            </a:r>
            <a:endParaRPr sz="16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/>
          <p:nvPr/>
        </p:nvSpPr>
        <p:spPr>
          <a:xfrm>
            <a:off x="313588" y="1488506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288" y="1322356"/>
            <a:ext cx="7268590" cy="1857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4661" y="3429012"/>
            <a:ext cx="4009188" cy="31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/>
          <p:nvPr/>
        </p:nvSpPr>
        <p:spPr>
          <a:xfrm>
            <a:off x="4378796" y="4725806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5652810" y="6235324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264" name="Google Shape;264;p20">
            <a:hlinkClick action="ppaction://hlinksldjump" r:id="rId7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Google Shape;189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490" y="4634207"/>
            <a:ext cx="1995286" cy="2696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92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92"/>
          <p:cNvSpPr txBox="1"/>
          <p:nvPr/>
        </p:nvSpPr>
        <p:spPr>
          <a:xfrm>
            <a:off x="2367124" y="247404"/>
            <a:ext cx="48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/>
          </a:p>
        </p:txBody>
      </p:sp>
      <p:pic>
        <p:nvPicPr>
          <p:cNvPr id="1898" name="Google Shape;1898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92"/>
          <p:cNvSpPr/>
          <p:nvPr/>
        </p:nvSpPr>
        <p:spPr>
          <a:xfrm>
            <a:off x="568475" y="1042211"/>
            <a:ext cx="91833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way to name and select elements into a script. The borders and door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92"/>
          <p:cNvSpPr/>
          <p:nvPr/>
        </p:nvSpPr>
        <p:spPr>
          <a:xfrm rot="10800000">
            <a:off x="2131543" y="7068480"/>
            <a:ext cx="4713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92"/>
          <p:cNvSpPr/>
          <p:nvPr/>
        </p:nvSpPr>
        <p:spPr>
          <a:xfrm>
            <a:off x="568476" y="4165485"/>
            <a:ext cx="37869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1.- Add tags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92">
            <a:hlinkClick action="ppaction://hlinksldjump" r:id="rId6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4" name="Google Shape;1904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73962" y="1689464"/>
            <a:ext cx="2977785" cy="33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8476" y="1536588"/>
            <a:ext cx="5485588" cy="250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22320" y="5557221"/>
            <a:ext cx="3496163" cy="1752845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92"/>
          <p:cNvSpPr/>
          <p:nvPr/>
        </p:nvSpPr>
        <p:spPr>
          <a:xfrm rot="10800000">
            <a:off x="5806000" y="7077440"/>
            <a:ext cx="4713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8" name="Google Shape;1908;p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36456" y="5564539"/>
            <a:ext cx="3467584" cy="743054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92"/>
          <p:cNvSpPr/>
          <p:nvPr/>
        </p:nvSpPr>
        <p:spPr>
          <a:xfrm rot="10800000">
            <a:off x="7416714" y="6033386"/>
            <a:ext cx="4713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92"/>
          <p:cNvSpPr/>
          <p:nvPr/>
        </p:nvSpPr>
        <p:spPr>
          <a:xfrm rot="10800000">
            <a:off x="6277438" y="3511829"/>
            <a:ext cx="4713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93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93"/>
          <p:cNvSpPr txBox="1"/>
          <p:nvPr/>
        </p:nvSpPr>
        <p:spPr>
          <a:xfrm>
            <a:off x="2367124" y="247404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/>
          </a:p>
        </p:txBody>
      </p:sp>
      <p:pic>
        <p:nvPicPr>
          <p:cNvPr id="1923" name="Google Shape;192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93"/>
          <p:cNvSpPr/>
          <p:nvPr/>
        </p:nvSpPr>
        <p:spPr>
          <a:xfrm>
            <a:off x="568475" y="1042200"/>
            <a:ext cx="8072100" cy="646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Add the tag Border to the Prefab </a:t>
            </a:r>
            <a:r>
              <a:rPr b="1" i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side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Check that ALL the </a:t>
            </a:r>
            <a:r>
              <a:rPr b="1" i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sides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get the tag.</a:t>
            </a:r>
            <a:endParaRPr/>
          </a:p>
        </p:txBody>
      </p:sp>
      <p:pic>
        <p:nvPicPr>
          <p:cNvPr id="1926" name="Google Shape;1926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832" y="2411685"/>
            <a:ext cx="3186242" cy="187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6862" y="2411685"/>
            <a:ext cx="3833850" cy="2872718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93"/>
          <p:cNvSpPr/>
          <p:nvPr/>
        </p:nvSpPr>
        <p:spPr>
          <a:xfrm>
            <a:off x="4764918" y="4970065"/>
            <a:ext cx="471438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94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94"/>
          <p:cNvSpPr txBox="1"/>
          <p:nvPr/>
        </p:nvSpPr>
        <p:spPr>
          <a:xfrm>
            <a:off x="2266136" y="306522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Detecting collisions</a:t>
            </a:r>
            <a:endParaRPr/>
          </a:p>
        </p:txBody>
      </p:sp>
      <p:pic>
        <p:nvPicPr>
          <p:cNvPr id="1941" name="Google Shape;194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94">
            <a:hlinkClick action="ppaction://hlinksldjump" r:id="rId5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94"/>
          <p:cNvSpPr/>
          <p:nvPr/>
        </p:nvSpPr>
        <p:spPr>
          <a:xfrm>
            <a:off x="568475" y="1042211"/>
            <a:ext cx="8205740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OnCollisionEnter method.</a:t>
            </a:r>
            <a:endParaRPr/>
          </a:p>
        </p:txBody>
      </p:sp>
      <p:sp>
        <p:nvSpPr>
          <p:cNvPr id="1945" name="Google Shape;1945;p94"/>
          <p:cNvSpPr/>
          <p:nvPr/>
        </p:nvSpPr>
        <p:spPr>
          <a:xfrm>
            <a:off x="654371" y="6893657"/>
            <a:ext cx="3997840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39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OnCollisionEnter method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94"/>
          <p:cNvSpPr/>
          <p:nvPr/>
        </p:nvSpPr>
        <p:spPr>
          <a:xfrm>
            <a:off x="698119" y="6797549"/>
            <a:ext cx="562356" cy="5608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94"/>
          <p:cNvSpPr/>
          <p:nvPr/>
        </p:nvSpPr>
        <p:spPr>
          <a:xfrm>
            <a:off x="589503" y="1669174"/>
            <a:ext cx="8186209" cy="338554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 the next OnCollisionEnter method to your previous script Move.cs  </a:t>
            </a:r>
            <a:endParaRPr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94"/>
          <p:cNvSpPr/>
          <p:nvPr/>
        </p:nvSpPr>
        <p:spPr>
          <a:xfrm>
            <a:off x="569972" y="2410380"/>
            <a:ext cx="8205740" cy="1323439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private int numCollisions = 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void OnCollisionEnter(Collision other) 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     numCollisions++;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     Debug.Log("Collision!: " + numCollisions);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00206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9" name="Google Shape;1949;p94"/>
          <p:cNvSpPr/>
          <p:nvPr/>
        </p:nvSpPr>
        <p:spPr>
          <a:xfrm>
            <a:off x="7416576" y="2256491"/>
            <a:ext cx="1008112" cy="307777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Move.cs</a:t>
            </a:r>
            <a:endParaRPr/>
          </a:p>
        </p:txBody>
      </p:sp>
      <p:pic>
        <p:nvPicPr>
          <p:cNvPr id="1950" name="Google Shape;1950;p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21299" y="3201830"/>
            <a:ext cx="2695951" cy="771633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94"/>
          <p:cNvSpPr/>
          <p:nvPr/>
        </p:nvSpPr>
        <p:spPr>
          <a:xfrm>
            <a:off x="578988" y="4147428"/>
            <a:ext cx="8205740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Modify the previous script to show the collisions on the screen.</a:t>
            </a:r>
            <a:endParaRPr/>
          </a:p>
        </p:txBody>
      </p:sp>
      <p:pic>
        <p:nvPicPr>
          <p:cNvPr id="1952" name="Google Shape;1952;p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46691" y="4576755"/>
            <a:ext cx="3477997" cy="2295005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94"/>
          <p:cNvSpPr/>
          <p:nvPr/>
        </p:nvSpPr>
        <p:spPr>
          <a:xfrm>
            <a:off x="5976416" y="5436021"/>
            <a:ext cx="471438" cy="1963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95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p95"/>
          <p:cNvSpPr txBox="1"/>
          <p:nvPr/>
        </p:nvSpPr>
        <p:spPr>
          <a:xfrm>
            <a:off x="2266136" y="306522"/>
            <a:ext cx="4896544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Detecting collisions</a:t>
            </a:r>
            <a:endParaRPr/>
          </a:p>
        </p:txBody>
      </p:sp>
      <p:pic>
        <p:nvPicPr>
          <p:cNvPr id="1966" name="Google Shape;196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95">
            <a:hlinkClick action="ppaction://hlinksldjump" r:id="rId5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95"/>
          <p:cNvSpPr/>
          <p:nvPr/>
        </p:nvSpPr>
        <p:spPr>
          <a:xfrm>
            <a:off x="510341" y="1061906"/>
            <a:ext cx="8205740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OnCollisionEnter method.</a:t>
            </a:r>
            <a:endParaRPr/>
          </a:p>
        </p:txBody>
      </p:sp>
      <p:sp>
        <p:nvSpPr>
          <p:cNvPr id="1970" name="Google Shape;1970;p95"/>
          <p:cNvSpPr/>
          <p:nvPr/>
        </p:nvSpPr>
        <p:spPr>
          <a:xfrm>
            <a:off x="503238" y="1539287"/>
            <a:ext cx="8186209" cy="338554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Modify the OnCollisionEnter method in the way:</a:t>
            </a:r>
            <a:endParaRPr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p95"/>
          <p:cNvSpPr/>
          <p:nvPr/>
        </p:nvSpPr>
        <p:spPr>
          <a:xfrm>
            <a:off x="503238" y="2123442"/>
            <a:ext cx="8137474" cy="1815882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void OnCollisionEnter(Collision other)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     numCollisions++;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     Debug.Log("Collision!: " + numCollisions);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if (other.gameObject.tag == "Door")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         Debug.Log("Collision to the door");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972" name="Google Shape;1972;p95"/>
          <p:cNvSpPr/>
          <p:nvPr/>
        </p:nvSpPr>
        <p:spPr>
          <a:xfrm rot="10800000">
            <a:off x="5400352" y="2933190"/>
            <a:ext cx="471438" cy="1963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3" name="Google Shape;1973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2796" y="2484104"/>
            <a:ext cx="2457793" cy="1152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95"/>
          <p:cNvSpPr/>
          <p:nvPr/>
        </p:nvSpPr>
        <p:spPr>
          <a:xfrm rot="10800000">
            <a:off x="8333556" y="3951366"/>
            <a:ext cx="471438" cy="1963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95"/>
          <p:cNvSpPr/>
          <p:nvPr/>
        </p:nvSpPr>
        <p:spPr>
          <a:xfrm>
            <a:off x="516588" y="4130733"/>
            <a:ext cx="8205740" cy="646331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Modify the previous script to show the collisions on the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Also add a Boing sound after each collision.</a:t>
            </a:r>
            <a:endParaRPr/>
          </a:p>
        </p:txBody>
      </p:sp>
      <p:pic>
        <p:nvPicPr>
          <p:cNvPr id="1976" name="Google Shape;1976;p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24088" y="4887375"/>
            <a:ext cx="3689377" cy="2422691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95"/>
          <p:cNvSpPr/>
          <p:nvPr/>
        </p:nvSpPr>
        <p:spPr>
          <a:xfrm rot="10800000">
            <a:off x="5411312" y="5825263"/>
            <a:ext cx="471438" cy="1963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95"/>
          <p:cNvSpPr/>
          <p:nvPr/>
        </p:nvSpPr>
        <p:spPr>
          <a:xfrm rot="10800000">
            <a:off x="3744168" y="5242273"/>
            <a:ext cx="471438" cy="1963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96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p96"/>
          <p:cNvSpPr txBox="1"/>
          <p:nvPr/>
        </p:nvSpPr>
        <p:spPr>
          <a:xfrm>
            <a:off x="3579610" y="260985"/>
            <a:ext cx="4252855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Detecting collisions</a:t>
            </a:r>
            <a:endParaRPr/>
          </a:p>
        </p:txBody>
      </p:sp>
      <p:pic>
        <p:nvPicPr>
          <p:cNvPr id="1991" name="Google Shape;199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96"/>
          <p:cNvSpPr/>
          <p:nvPr/>
        </p:nvSpPr>
        <p:spPr>
          <a:xfrm>
            <a:off x="508418" y="1149297"/>
            <a:ext cx="7314203" cy="1200329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 a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new ball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and tag it with ‘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WhiteBall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’ tag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 a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new material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colour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 the new material to the ball</a:t>
            </a:r>
            <a:endParaRPr/>
          </a:p>
        </p:txBody>
      </p:sp>
      <p:pic>
        <p:nvPicPr>
          <p:cNvPr id="1994" name="Google Shape;1994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00" y="2771725"/>
            <a:ext cx="3693587" cy="3055335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96"/>
          <p:cNvSpPr/>
          <p:nvPr/>
        </p:nvSpPr>
        <p:spPr>
          <a:xfrm>
            <a:off x="4464248" y="2714342"/>
            <a:ext cx="5400600" cy="2862322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Modify the method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OnCollisionEnter(Collision other)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 the next way: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void OnCollisionEnter(Collision other)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Other text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if (other.gameObject.tag == "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WhiteBall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")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ShowText("Xoc amb la bola blanca!");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Destroy (other.gameObject);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What is going to happen?</a:t>
            </a:r>
            <a:endParaRPr/>
          </a:p>
        </p:txBody>
      </p:sp>
      <p:sp>
        <p:nvSpPr>
          <p:cNvPr id="1996" name="Google Shape;1996;p96"/>
          <p:cNvSpPr/>
          <p:nvPr/>
        </p:nvSpPr>
        <p:spPr>
          <a:xfrm>
            <a:off x="672952" y="6237194"/>
            <a:ext cx="7314203" cy="646331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Add more elements to the plane. Try to destroy them making collisions and count them showing the total.</a:t>
            </a:r>
            <a:endParaRPr/>
          </a:p>
        </p:txBody>
      </p:sp>
      <p:sp>
        <p:nvSpPr>
          <p:cNvPr id="1997" name="Google Shape;1997;p96">
            <a:hlinkClick action="ppaction://hlinksldjump" r:id="rId6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8" name="Google Shape;200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403" y="1392679"/>
            <a:ext cx="4971709" cy="383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5398" y="1392679"/>
            <a:ext cx="2101217" cy="26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97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97"/>
          <p:cNvSpPr txBox="1"/>
          <p:nvPr/>
        </p:nvSpPr>
        <p:spPr>
          <a:xfrm>
            <a:off x="2363975" y="137032"/>
            <a:ext cx="5904656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 between objects: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With public variables and FindWithTag</a:t>
            </a:r>
            <a:endParaRPr b="1" sz="2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2" name="Google Shape;2012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97"/>
          <p:cNvSpPr/>
          <p:nvPr/>
        </p:nvSpPr>
        <p:spPr>
          <a:xfrm>
            <a:off x="3213860" y="2848255"/>
            <a:ext cx="1025208" cy="276999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OpenDoor</a:t>
            </a:r>
            <a:endParaRPr b="1" sz="12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97"/>
          <p:cNvSpPr/>
          <p:nvPr/>
        </p:nvSpPr>
        <p:spPr>
          <a:xfrm>
            <a:off x="5715319" y="2599756"/>
            <a:ext cx="471438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97">
            <a:hlinkClick action="ppaction://hlinksldjump" r:id="rId7"/>
          </p:cNvPr>
          <p:cNvSpPr/>
          <p:nvPr/>
        </p:nvSpPr>
        <p:spPr>
          <a:xfrm>
            <a:off x="7843048" y="6999170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97"/>
          <p:cNvSpPr/>
          <p:nvPr/>
        </p:nvSpPr>
        <p:spPr>
          <a:xfrm rot="5400000">
            <a:off x="3555204" y="3202561"/>
            <a:ext cx="342519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97"/>
          <p:cNvSpPr/>
          <p:nvPr/>
        </p:nvSpPr>
        <p:spPr>
          <a:xfrm>
            <a:off x="6226678" y="2567282"/>
            <a:ext cx="1296172" cy="28097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9" name="Google Shape;2019;p97"/>
          <p:cNvCxnSpPr>
            <a:stCxn id="2018" idx="3"/>
            <a:endCxn id="2020" idx="0"/>
          </p:cNvCxnSpPr>
          <p:nvPr/>
        </p:nvCxnSpPr>
        <p:spPr>
          <a:xfrm>
            <a:off x="7522850" y="2707769"/>
            <a:ext cx="341700" cy="1423200"/>
          </a:xfrm>
          <a:prstGeom prst="bentConnector2">
            <a:avLst/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20" name="Google Shape;2020;p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36054" y="4130869"/>
            <a:ext cx="4256712" cy="173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97"/>
          <p:cNvSpPr/>
          <p:nvPr/>
        </p:nvSpPr>
        <p:spPr>
          <a:xfrm>
            <a:off x="5326112" y="5312426"/>
            <a:ext cx="471438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97"/>
          <p:cNvSpPr/>
          <p:nvPr/>
        </p:nvSpPr>
        <p:spPr>
          <a:xfrm>
            <a:off x="5366796" y="4756784"/>
            <a:ext cx="471438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98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98"/>
          <p:cNvSpPr txBox="1"/>
          <p:nvPr/>
        </p:nvSpPr>
        <p:spPr>
          <a:xfrm>
            <a:off x="2363975" y="137032"/>
            <a:ext cx="5904656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 between objects: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With public variables and FindWithTag</a:t>
            </a:r>
            <a:endParaRPr b="1" sz="2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5" name="Google Shape;203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98">
            <a:hlinkClick action="ppaction://hlinksldjump" r:id="rId5"/>
          </p:cNvPr>
          <p:cNvSpPr/>
          <p:nvPr/>
        </p:nvSpPr>
        <p:spPr>
          <a:xfrm>
            <a:off x="7843048" y="6999170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98"/>
          <p:cNvSpPr/>
          <p:nvPr/>
        </p:nvSpPr>
        <p:spPr>
          <a:xfrm>
            <a:off x="538525" y="1329700"/>
            <a:ext cx="8816700" cy="57060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-ES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-ES" sz="12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openDoor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ca-ES" sz="12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MonoBehaviour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ca-ES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-ES" sz="12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GameObject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porta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ca-ES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-ES" sz="12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Rigidbody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rigidBody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ca-ES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-ES" sz="12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    { </a:t>
            </a:r>
            <a:r>
              <a:rPr lang="ca-ES" sz="12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 the tag HERE!</a:t>
            </a:r>
            <a:endParaRPr sz="12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rigidBody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-ES" sz="12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GetComponent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ca-ES" sz="12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Rigidbody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&gt;();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porta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GameObject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FindWithTag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-ES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"Porta"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ca-ES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-ES" sz="12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OnCollisionEnter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-ES" sz="12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Collision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other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ca-ES" sz="12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other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gameObject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tag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-ES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"OpenDoorTag"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{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ca-ES" sz="12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Open the door</a:t>
            </a:r>
            <a:endParaRPr sz="12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porta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Rotate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-ES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-ES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-ES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ca-ES" sz="12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other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gameObject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tag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-ES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"CloseDoorTag"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   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ca-ES" sz="12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Getting the tag to close the door</a:t>
            </a:r>
            <a:endParaRPr sz="12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porta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Rotate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-ES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ca-ES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-ES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ca-ES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-ES" sz="12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() { 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ca-ES" sz="12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To move the ball using arrow keys</a:t>
            </a:r>
            <a:endParaRPr sz="12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Translate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GetAxis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-ES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"Horizontal"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ca-ES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-ES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-ES" sz="12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GetAxis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-ES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"Vertical"</a:t>
            </a: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</a:endParaRPr>
          </a:p>
        </p:txBody>
      </p:sp>
      <p:sp>
        <p:nvSpPr>
          <p:cNvPr id="2039" name="Google Shape;2039;p98"/>
          <p:cNvSpPr/>
          <p:nvPr/>
        </p:nvSpPr>
        <p:spPr>
          <a:xfrm>
            <a:off x="4438803" y="1187700"/>
            <a:ext cx="17550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openDoor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.cs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0" name="Google Shape;2040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41200" y="1187700"/>
            <a:ext cx="2914126" cy="18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99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Google Shape;205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99"/>
          <p:cNvSpPr txBox="1"/>
          <p:nvPr/>
        </p:nvSpPr>
        <p:spPr>
          <a:xfrm>
            <a:off x="2363975" y="137032"/>
            <a:ext cx="5904656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 between objects: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With public variables and FindWithTag</a:t>
            </a:r>
            <a:endParaRPr b="1" sz="2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99"/>
          <p:cNvSpPr/>
          <p:nvPr/>
        </p:nvSpPr>
        <p:spPr>
          <a:xfrm>
            <a:off x="542736" y="1300005"/>
            <a:ext cx="8313999" cy="1477328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Exercise.-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 a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new game object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to close the door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Tag it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CloseDoorTag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Modify the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OnCollisionEnter method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to close the door after a collision with the new element</a:t>
            </a:r>
            <a:endParaRPr/>
          </a:p>
        </p:txBody>
      </p:sp>
      <p:sp>
        <p:nvSpPr>
          <p:cNvPr id="2056" name="Google Shape;2056;p99">
            <a:hlinkClick action="ppaction://hlinksldjump" r:id="rId5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7" name="Google Shape;2057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5976" y="2939934"/>
            <a:ext cx="5801535" cy="3791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00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9" name="Google Shape;2069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00"/>
          <p:cNvSpPr txBox="1"/>
          <p:nvPr/>
        </p:nvSpPr>
        <p:spPr>
          <a:xfrm>
            <a:off x="2363975" y="137032"/>
            <a:ext cx="5904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 between objects: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With public variables and FindWithTag</a:t>
            </a:r>
            <a:endParaRPr b="1" sz="2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100">
            <a:hlinkClick action="ppaction://hlinksldjump" r:id="rId5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3" name="Google Shape;2073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0883" y="2082097"/>
            <a:ext cx="6458852" cy="391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01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5" name="Google Shape;208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Google Shape;2086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p101"/>
          <p:cNvSpPr txBox="1"/>
          <p:nvPr/>
        </p:nvSpPr>
        <p:spPr>
          <a:xfrm>
            <a:off x="2363975" y="137032"/>
            <a:ext cx="5904656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 between objects: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With public variables and FindWithTag</a:t>
            </a:r>
            <a:endParaRPr b="1" sz="2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01"/>
          <p:cNvSpPr/>
          <p:nvPr/>
        </p:nvSpPr>
        <p:spPr>
          <a:xfrm>
            <a:off x="1260475" y="1517679"/>
            <a:ext cx="6408836" cy="3970318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Start()     { // Get the tag HERE!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rigidBody = GetComponent&lt;Rigidbody&gt;();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porta = GameObject.FindWithTag("Porta");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OnCollisionEnter(Collision </a:t>
            </a:r>
            <a:r>
              <a:rPr b="1" lang="ca-ES" sz="1800">
                <a:solidFill>
                  <a:srgbClr val="002060"/>
                </a:solidFill>
              </a:rPr>
              <a:t>other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if (other.gameObject.tag == “OpenDoorTag") 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// Open the door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 porta.transform.Rotate(0, 90, 0);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if (</a:t>
            </a:r>
            <a:r>
              <a:rPr b="1" lang="ca-ES" sz="1800">
                <a:solidFill>
                  <a:srgbClr val="002060"/>
                </a:solidFill>
              </a:rPr>
              <a:t>other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.gameObject.tag == “CloseDoorTag") {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// Getting the tag to close the door</a:t>
            </a: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porta.transform.Rotate(0, -90, 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101"/>
          <p:cNvSpPr/>
          <p:nvPr/>
        </p:nvSpPr>
        <p:spPr>
          <a:xfrm>
            <a:off x="1318666" y="2173531"/>
            <a:ext cx="471438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101"/>
          <p:cNvSpPr/>
          <p:nvPr/>
        </p:nvSpPr>
        <p:spPr>
          <a:xfrm>
            <a:off x="1573813" y="4643933"/>
            <a:ext cx="471438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101">
            <a:hlinkClick action="ppaction://hlinksldjump" r:id="rId5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101"/>
          <p:cNvSpPr/>
          <p:nvPr/>
        </p:nvSpPr>
        <p:spPr>
          <a:xfrm>
            <a:off x="5283176" y="1333025"/>
            <a:ext cx="22845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openCloseDoor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.cs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3" name="Google Shape;2093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78907" y="1517679"/>
            <a:ext cx="866896" cy="110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38" y="1376913"/>
            <a:ext cx="36957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8" y="303815"/>
            <a:ext cx="578151" cy="60360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/>
          <p:nvPr/>
        </p:nvSpPr>
        <p:spPr>
          <a:xfrm>
            <a:off x="2589763" y="2494256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7575" y="3029223"/>
            <a:ext cx="4505300" cy="23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2873" y="4759527"/>
            <a:ext cx="3576350" cy="16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/>
          <p:nvPr/>
        </p:nvSpPr>
        <p:spPr>
          <a:xfrm>
            <a:off x="3586413" y="5193631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7278838" y="6039806"/>
            <a:ext cx="5067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1955848" y="335925"/>
            <a:ext cx="586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None/>
            </a:pPr>
            <a:r>
              <a:rPr b="1" lang="ca-ES"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Download and install Unity in Windows</a:t>
            </a:r>
            <a:endParaRPr/>
          </a:p>
        </p:txBody>
      </p:sp>
      <p:sp>
        <p:nvSpPr>
          <p:cNvPr id="285" name="Google Shape;285;p21">
            <a:hlinkClick action="ppaction://hlinksldjump" r:id="rId8"/>
          </p:cNvPr>
          <p:cNvSpPr/>
          <p:nvPr/>
        </p:nvSpPr>
        <p:spPr>
          <a:xfrm>
            <a:off x="8001349" y="6901469"/>
            <a:ext cx="1261800" cy="41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02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5" name="Google Shape;210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02"/>
          <p:cNvSpPr/>
          <p:nvPr/>
        </p:nvSpPr>
        <p:spPr>
          <a:xfrm>
            <a:off x="468670" y="1136156"/>
            <a:ext cx="8658493" cy="707886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SendMessage</a:t>
            </a:r>
            <a:r>
              <a:rPr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(“Name of a method”) will run the method of the object to we send the message: Play an audio source</a:t>
            </a:r>
            <a:endParaRPr/>
          </a:p>
        </p:txBody>
      </p:sp>
      <p:sp>
        <p:nvSpPr>
          <p:cNvPr id="2108" name="Google Shape;2108;p102"/>
          <p:cNvSpPr txBox="1"/>
          <p:nvPr/>
        </p:nvSpPr>
        <p:spPr>
          <a:xfrm>
            <a:off x="2363975" y="137032"/>
            <a:ext cx="5904656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 between objects: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SendMessage</a:t>
            </a:r>
            <a:r>
              <a:rPr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102">
            <a:hlinkClick action="ppaction://hlinksldjump" r:id="rId5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102"/>
          <p:cNvSpPr/>
          <p:nvPr/>
        </p:nvSpPr>
        <p:spPr>
          <a:xfrm>
            <a:off x="468670" y="2041624"/>
            <a:ext cx="6192812" cy="4416594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Move : MonoBehaviour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Other code</a:t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GameObject porta;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Start()     {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porta = GameObject.FindWithTag("Porta");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Update is called once per frame</a:t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Update()    {      }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OnCollisionEnter(Collision other)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if (other.gameObject.tag == “OpenDoorTag")  {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 </a:t>
            </a: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porta.transform.Rotate(0, 90, 0);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porta.SendMessage("Play"); </a:t>
            </a: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// Play the sound</a:t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if (other.gameObject.tag == “CloseDoorTag")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	porta.transform.Rotate(0, 90, 0);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	porta.SendMessage("Play");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2111" name="Google Shape;2111;p102"/>
          <p:cNvSpPr/>
          <p:nvPr/>
        </p:nvSpPr>
        <p:spPr>
          <a:xfrm>
            <a:off x="3920024" y="1876275"/>
            <a:ext cx="23346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ca-ES" sz="1800">
                <a:solidFill>
                  <a:srgbClr val="002060"/>
                </a:solidFill>
              </a:rPr>
              <a:t>openCloseDoor.cs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</a:endParaRPr>
          </a:p>
        </p:txBody>
      </p:sp>
      <p:sp>
        <p:nvSpPr>
          <p:cNvPr id="2112" name="Google Shape;2112;p102"/>
          <p:cNvSpPr/>
          <p:nvPr/>
        </p:nvSpPr>
        <p:spPr>
          <a:xfrm>
            <a:off x="5159397" y="4062951"/>
            <a:ext cx="4759672" cy="267765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SoundDoorOpened : MonoBehaviour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AudioSource audioSource;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Start is called before the first frame update</a:t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Start()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audioSource = GetComponent&lt;AudioSource&gt;();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Update is called once per frame</a:t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Update() {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Play ()     {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audioSource.Play();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2113" name="Google Shape;2113;p102"/>
          <p:cNvSpPr/>
          <p:nvPr/>
        </p:nvSpPr>
        <p:spPr>
          <a:xfrm>
            <a:off x="5385602" y="5767264"/>
            <a:ext cx="2607000" cy="69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02"/>
          <p:cNvSpPr/>
          <p:nvPr/>
        </p:nvSpPr>
        <p:spPr>
          <a:xfrm>
            <a:off x="7268841" y="6572517"/>
            <a:ext cx="2621230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SoundDoorOpened.cs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102"/>
          <p:cNvSpPr/>
          <p:nvPr/>
        </p:nvSpPr>
        <p:spPr>
          <a:xfrm>
            <a:off x="1084928" y="4532140"/>
            <a:ext cx="3955500" cy="260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102"/>
          <p:cNvSpPr/>
          <p:nvPr/>
        </p:nvSpPr>
        <p:spPr>
          <a:xfrm>
            <a:off x="1084917" y="5392229"/>
            <a:ext cx="3955500" cy="260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7" name="Google Shape;2117;p102"/>
          <p:cNvCxnSpPr>
            <a:stCxn id="2115" idx="3"/>
            <a:endCxn id="2113" idx="1"/>
          </p:cNvCxnSpPr>
          <p:nvPr/>
        </p:nvCxnSpPr>
        <p:spPr>
          <a:xfrm>
            <a:off x="5040428" y="4662190"/>
            <a:ext cx="345300" cy="1450500"/>
          </a:xfrm>
          <a:prstGeom prst="bentConnector3">
            <a:avLst>
              <a:gd fmla="val 49982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8" name="Google Shape;2118;p102"/>
          <p:cNvCxnSpPr>
            <a:stCxn id="2116" idx="2"/>
          </p:cNvCxnSpPr>
          <p:nvPr/>
        </p:nvCxnSpPr>
        <p:spPr>
          <a:xfrm flipH="1" rot="-5400000">
            <a:off x="3977517" y="4737479"/>
            <a:ext cx="504900" cy="2334600"/>
          </a:xfrm>
          <a:prstGeom prst="bentConnector2">
            <a:avLst/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03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0" name="Google Shape;213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03"/>
          <p:cNvSpPr txBox="1"/>
          <p:nvPr/>
        </p:nvSpPr>
        <p:spPr>
          <a:xfrm>
            <a:off x="2363975" y="137032"/>
            <a:ext cx="5904656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 between objects: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camera following the sphere</a:t>
            </a:r>
            <a:endParaRPr b="1" sz="2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3" name="Google Shape;2133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8161" y="1169880"/>
            <a:ext cx="26193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842" y="1219968"/>
            <a:ext cx="19050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103"/>
          <p:cNvSpPr/>
          <p:nvPr/>
        </p:nvSpPr>
        <p:spPr>
          <a:xfrm>
            <a:off x="791840" y="4054473"/>
            <a:ext cx="6190566" cy="3408625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Follow : MonoBehaviour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To follow an object keeping an offset distance</a:t>
            </a:r>
            <a:endParaRPr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GameObject target; // 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object to follow</a:t>
            </a:r>
            <a:endParaRPr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Vector3 offset;  // 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distance</a:t>
            </a:r>
            <a:endParaRPr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Start () {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offset = transform.position - target.transform.position;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LateUpdate()  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// To move the camera AFTER the sphere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keeping always the same distance (offset)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transform.position = target.transform.position + offset;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2136" name="Google Shape;2136;p103"/>
          <p:cNvSpPr/>
          <p:nvPr/>
        </p:nvSpPr>
        <p:spPr>
          <a:xfrm>
            <a:off x="1079872" y="4661707"/>
            <a:ext cx="5112568" cy="53897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7" name="Google Shape;2137;p103"/>
          <p:cNvCxnSpPr>
            <a:stCxn id="2136" idx="3"/>
            <a:endCxn id="2138" idx="3"/>
          </p:cNvCxnSpPr>
          <p:nvPr/>
        </p:nvCxnSpPr>
        <p:spPr>
          <a:xfrm flipH="1" rot="10800000">
            <a:off x="6192440" y="3290796"/>
            <a:ext cx="449700" cy="1640400"/>
          </a:xfrm>
          <a:prstGeom prst="bentConnector3">
            <a:avLst>
              <a:gd fmla="val 150846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38" name="Google Shape;2138;p103"/>
          <p:cNvSpPr/>
          <p:nvPr/>
        </p:nvSpPr>
        <p:spPr>
          <a:xfrm>
            <a:off x="4121914" y="3182706"/>
            <a:ext cx="2520280" cy="2160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103"/>
          <p:cNvSpPr/>
          <p:nvPr/>
        </p:nvSpPr>
        <p:spPr>
          <a:xfrm>
            <a:off x="4022820" y="2873210"/>
            <a:ext cx="2584715" cy="5581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0" name="Google Shape;2140;p103"/>
          <p:cNvCxnSpPr>
            <a:stCxn id="2135" idx="0"/>
            <a:endCxn id="2139" idx="1"/>
          </p:cNvCxnSpPr>
          <p:nvPr/>
        </p:nvCxnSpPr>
        <p:spPr>
          <a:xfrm rot="-5400000">
            <a:off x="3503873" y="3535623"/>
            <a:ext cx="902100" cy="135600"/>
          </a:xfrm>
          <a:prstGeom prst="bentConnector2">
            <a:avLst/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41" name="Google Shape;2141;p103"/>
          <p:cNvSpPr/>
          <p:nvPr/>
        </p:nvSpPr>
        <p:spPr>
          <a:xfrm flipH="1">
            <a:off x="7118104" y="3143255"/>
            <a:ext cx="471438" cy="2708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2" name="Google Shape;2142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5323" y="2763556"/>
            <a:ext cx="1206615" cy="105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03"/>
          <p:cNvSpPr/>
          <p:nvPr/>
        </p:nvSpPr>
        <p:spPr>
          <a:xfrm flipH="1" rot="10800000">
            <a:off x="3274910" y="1898733"/>
            <a:ext cx="471438" cy="2708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4" name="Google Shape;2144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26507" y="4055223"/>
            <a:ext cx="7239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p103">
            <a:hlinkClick action="ppaction://hlinksldjump" r:id="rId9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103"/>
          <p:cNvSpPr/>
          <p:nvPr/>
        </p:nvSpPr>
        <p:spPr>
          <a:xfrm>
            <a:off x="1516934" y="5403103"/>
            <a:ext cx="5395500" cy="260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7" name="Google Shape;2147;p103"/>
          <p:cNvSpPr/>
          <p:nvPr/>
        </p:nvSpPr>
        <p:spPr>
          <a:xfrm>
            <a:off x="1297217" y="6679307"/>
            <a:ext cx="5395585" cy="25998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8" name="Google Shape;2148;p103"/>
          <p:cNvCxnSpPr>
            <a:stCxn id="2146" idx="1"/>
            <a:endCxn id="2147" idx="1"/>
          </p:cNvCxnSpPr>
          <p:nvPr/>
        </p:nvCxnSpPr>
        <p:spPr>
          <a:xfrm flipH="1">
            <a:off x="1297334" y="5533153"/>
            <a:ext cx="219600" cy="1276200"/>
          </a:xfrm>
          <a:prstGeom prst="bentConnector3">
            <a:avLst>
              <a:gd fmla="val 486084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9" name="Google Shape;2149;p103"/>
          <p:cNvCxnSpPr>
            <a:stCxn id="2136" idx="1"/>
            <a:endCxn id="2146" idx="1"/>
          </p:cNvCxnSpPr>
          <p:nvPr/>
        </p:nvCxnSpPr>
        <p:spPr>
          <a:xfrm>
            <a:off x="1079872" y="4931196"/>
            <a:ext cx="437100" cy="602100"/>
          </a:xfrm>
          <a:prstGeom prst="bentConnector3">
            <a:avLst>
              <a:gd fmla="val -143823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04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104"/>
          <p:cNvSpPr txBox="1"/>
          <p:nvPr/>
        </p:nvSpPr>
        <p:spPr>
          <a:xfrm>
            <a:off x="1944087" y="254181"/>
            <a:ext cx="6480601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pic>
        <p:nvPicPr>
          <p:cNvPr id="2162" name="Google Shape;216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04"/>
          <p:cNvSpPr txBox="1"/>
          <p:nvPr/>
        </p:nvSpPr>
        <p:spPr>
          <a:xfrm>
            <a:off x="647700" y="1057186"/>
            <a:ext cx="6480601" cy="539477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Create a new project: Vulcan</a:t>
            </a:r>
            <a:endParaRPr/>
          </a:p>
        </p:txBody>
      </p:sp>
      <p:pic>
        <p:nvPicPr>
          <p:cNvPr id="2165" name="Google Shape;2165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832" y="1844898"/>
            <a:ext cx="2248142" cy="229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0112" y="3131765"/>
            <a:ext cx="5876086" cy="337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04">
            <a:hlinkClick action="ppaction://hlinksldjump" r:id="rId7"/>
          </p:cNvPr>
          <p:cNvSpPr/>
          <p:nvPr/>
        </p:nvSpPr>
        <p:spPr>
          <a:xfrm>
            <a:off x="8262855" y="6830489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8" name="Google Shape;217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4" y="3433540"/>
            <a:ext cx="2966674" cy="2123355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105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105"/>
          <p:cNvSpPr txBox="1"/>
          <p:nvPr/>
        </p:nvSpPr>
        <p:spPr>
          <a:xfrm>
            <a:off x="1944087" y="254181"/>
            <a:ext cx="6480601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pic>
        <p:nvPicPr>
          <p:cNvPr id="2181" name="Google Shape;2181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05"/>
          <p:cNvSpPr/>
          <p:nvPr/>
        </p:nvSpPr>
        <p:spPr>
          <a:xfrm>
            <a:off x="629827" y="1097779"/>
            <a:ext cx="7578837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empty game object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Vulcan</a:t>
            </a:r>
            <a:endParaRPr/>
          </a:p>
        </p:txBody>
      </p:sp>
      <p:sp>
        <p:nvSpPr>
          <p:cNvPr id="2184" name="Google Shape;2184;p105"/>
          <p:cNvSpPr/>
          <p:nvPr/>
        </p:nvSpPr>
        <p:spPr>
          <a:xfrm flipH="1" rot="10800000">
            <a:off x="3600152" y="2118496"/>
            <a:ext cx="490576" cy="2160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5" name="Google Shape;2185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8231" y="1589700"/>
            <a:ext cx="4312853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105"/>
          <p:cNvSpPr/>
          <p:nvPr/>
        </p:nvSpPr>
        <p:spPr>
          <a:xfrm>
            <a:off x="703174" y="2858212"/>
            <a:ext cx="2825845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prefab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stone</a:t>
            </a:r>
            <a:endParaRPr/>
          </a:p>
        </p:txBody>
      </p:sp>
      <p:pic>
        <p:nvPicPr>
          <p:cNvPr id="2187" name="Google Shape;2187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00" y="1624799"/>
            <a:ext cx="2680348" cy="8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05">
            <a:hlinkClick action="ppaction://hlinksldjump" r:id="rId8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9" name="Google Shape;2189;p105"/>
          <p:cNvPicPr preferRelativeResize="0"/>
          <p:nvPr/>
        </p:nvPicPr>
        <p:blipFill rotWithShape="1">
          <a:blip r:embed="rId10">
            <a:alphaModFix/>
          </a:blip>
          <a:srcRect b="0" l="37789" r="0" t="0"/>
          <a:stretch/>
        </p:blipFill>
        <p:spPr>
          <a:xfrm>
            <a:off x="4032200" y="3433540"/>
            <a:ext cx="4908884" cy="3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105"/>
          <p:cNvSpPr/>
          <p:nvPr/>
        </p:nvSpPr>
        <p:spPr>
          <a:xfrm flipH="1" rot="10800000">
            <a:off x="914362" y="4787949"/>
            <a:ext cx="490576" cy="2160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105"/>
          <p:cNvSpPr/>
          <p:nvPr/>
        </p:nvSpPr>
        <p:spPr>
          <a:xfrm flipH="1" rot="10800000">
            <a:off x="3935881" y="4787949"/>
            <a:ext cx="490576" cy="2160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2" name="Google Shape;2192;p105"/>
          <p:cNvSpPr/>
          <p:nvPr/>
        </p:nvSpPr>
        <p:spPr>
          <a:xfrm>
            <a:off x="4090728" y="6110750"/>
            <a:ext cx="22020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</a:rPr>
              <a:t>The </a:t>
            </a:r>
            <a:r>
              <a:rPr b="1" lang="ca-ES" sz="1800">
                <a:solidFill>
                  <a:srgbClr val="002060"/>
                </a:solidFill>
              </a:rPr>
              <a:t>folders</a:t>
            </a:r>
            <a:endParaRPr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06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106"/>
          <p:cNvSpPr txBox="1"/>
          <p:nvPr/>
        </p:nvSpPr>
        <p:spPr>
          <a:xfrm>
            <a:off x="1944087" y="254181"/>
            <a:ext cx="6480601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pic>
        <p:nvPicPr>
          <p:cNvPr id="2205" name="Google Shape;220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106">
            <a:hlinkClick action="ppaction://hlinksldjump" r:id="rId5"/>
          </p:cNvPr>
          <p:cNvSpPr/>
          <p:nvPr/>
        </p:nvSpPr>
        <p:spPr>
          <a:xfrm>
            <a:off x="8315515" y="7046793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106"/>
          <p:cNvSpPr/>
          <p:nvPr/>
        </p:nvSpPr>
        <p:spPr>
          <a:xfrm>
            <a:off x="517426" y="1115541"/>
            <a:ext cx="2969887" cy="92333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scripts.-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Eruption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into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Vulcan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Impulse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into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Stone</a:t>
            </a:r>
            <a:endParaRPr/>
          </a:p>
        </p:txBody>
      </p:sp>
      <p:pic>
        <p:nvPicPr>
          <p:cNvPr id="2209" name="Google Shape;2209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6" y="1115554"/>
            <a:ext cx="517065" cy="92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1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6588" y="1115262"/>
            <a:ext cx="47625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06"/>
          <p:cNvSpPr/>
          <p:nvPr/>
        </p:nvSpPr>
        <p:spPr>
          <a:xfrm>
            <a:off x="524925" y="2217425"/>
            <a:ext cx="48531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The script: </a:t>
            </a:r>
            <a:r>
              <a:rPr b="1" lang="ca-ES" sz="1800">
                <a:solidFill>
                  <a:srgbClr val="00206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Eruption </a:t>
            </a:r>
            <a:r>
              <a:rPr lang="ca-ES" sz="1800">
                <a:solidFill>
                  <a:srgbClr val="002060"/>
                </a:solidFill>
                <a:highlight>
                  <a:srgbClr val="FFFF00"/>
                </a:highlight>
              </a:rPr>
              <a:t>into </a:t>
            </a:r>
            <a:r>
              <a:rPr b="1" lang="ca-ES" sz="1800">
                <a:solidFill>
                  <a:srgbClr val="002060"/>
                </a:solidFill>
                <a:highlight>
                  <a:srgbClr val="FFFF00"/>
                </a:highlight>
              </a:rPr>
              <a:t>Vulcan</a:t>
            </a:r>
            <a:r>
              <a:rPr lang="ca-ES" sz="1800">
                <a:solidFill>
                  <a:srgbClr val="002060"/>
                </a:solidFill>
                <a:highlight>
                  <a:srgbClr val="FFFF00"/>
                </a:highlight>
              </a:rPr>
              <a:t> game object</a:t>
            </a:r>
            <a:endParaRPr/>
          </a:p>
        </p:txBody>
      </p:sp>
      <p:sp>
        <p:nvSpPr>
          <p:cNvPr id="2212" name="Google Shape;2212;p106"/>
          <p:cNvSpPr/>
          <p:nvPr/>
        </p:nvSpPr>
        <p:spPr>
          <a:xfrm>
            <a:off x="514100" y="2693126"/>
            <a:ext cx="9052500" cy="47697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Eruption : MonoBehaviour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GameObject stone;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</a:rPr>
              <a:t>    // The </a:t>
            </a:r>
            <a:r>
              <a:rPr lang="ca-ES" sz="1800">
                <a:solidFill>
                  <a:srgbClr val="002060"/>
                </a:solidFill>
              </a:rPr>
              <a:t>frequency</a:t>
            </a:r>
            <a:r>
              <a:rPr lang="ca-ES" sz="1800">
                <a:solidFill>
                  <a:srgbClr val="002060"/>
                </a:solidFill>
              </a:rPr>
              <a:t> of fire</a:t>
            </a:r>
            <a:endParaRPr sz="1800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public float fireRate = 0.5f;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</a:rPr>
              <a:t>    // Initial time value</a:t>
            </a:r>
            <a:endParaRPr b="1" sz="1800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float nextFire = 0.0f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</a:rPr>
              <a:t>    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// Use this for initialization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Start () { 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Update is called once per frame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Update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if (Time.time &gt; nextFire)   {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a-E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nextFire = Time.time + fireRate;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a-E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// Object, position and rotation of the new fire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a-E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Instantiate(stone, transform.position, Random.rotation);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pic>
        <p:nvPicPr>
          <p:cNvPr id="2213" name="Google Shape;2213;p1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9962" y="2938025"/>
            <a:ext cx="3152055" cy="24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06"/>
          <p:cNvSpPr/>
          <p:nvPr/>
        </p:nvSpPr>
        <p:spPr>
          <a:xfrm>
            <a:off x="5974723" y="4957325"/>
            <a:ext cx="3152100" cy="428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5" name="Google Shape;2215;p106"/>
          <p:cNvCxnSpPr>
            <a:stCxn id="2214" idx="1"/>
            <a:endCxn id="2216" idx="3"/>
          </p:cNvCxnSpPr>
          <p:nvPr/>
        </p:nvCxnSpPr>
        <p:spPr>
          <a:xfrm rot="10800000">
            <a:off x="3993223" y="3429125"/>
            <a:ext cx="1981500" cy="1742400"/>
          </a:xfrm>
          <a:prstGeom prst="bentConnector3">
            <a:avLst>
              <a:gd fmla="val 50001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16" name="Google Shape;2216;p106"/>
          <p:cNvSpPr/>
          <p:nvPr/>
        </p:nvSpPr>
        <p:spPr>
          <a:xfrm>
            <a:off x="718975" y="3006744"/>
            <a:ext cx="3274200" cy="84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7" name="Google Shape;2217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63221" y="5942090"/>
            <a:ext cx="566479" cy="54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8" name="Google Shape;2218;p106"/>
          <p:cNvCxnSpPr>
            <a:stCxn id="2217" idx="3"/>
            <a:endCxn id="2214" idx="3"/>
          </p:cNvCxnSpPr>
          <p:nvPr/>
        </p:nvCxnSpPr>
        <p:spPr>
          <a:xfrm rot="10800000">
            <a:off x="9126800" y="5171390"/>
            <a:ext cx="102900" cy="1044900"/>
          </a:xfrm>
          <a:prstGeom prst="bentConnector3">
            <a:avLst>
              <a:gd fmla="val -231414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219" name="Google Shape;2219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84363" y="5659733"/>
            <a:ext cx="1114425" cy="2286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0" name="Google Shape;2220;p106"/>
          <p:cNvSpPr/>
          <p:nvPr/>
        </p:nvSpPr>
        <p:spPr>
          <a:xfrm>
            <a:off x="2036873" y="6973100"/>
            <a:ext cx="44463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40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highlight>
                  <a:srgbClr val="FFFF00"/>
                </a:highlight>
              </a:rPr>
              <a:t>More info about Instantiate </a:t>
            </a:r>
            <a:r>
              <a:rPr b="1" lang="ca-ES" sz="1800" u="sng">
                <a:solidFill>
                  <a:srgbClr val="002060"/>
                </a:solidFill>
                <a:highlight>
                  <a:srgbClr val="FFFF00"/>
                </a:highlight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2221" name="Google Shape;2221;p106"/>
          <p:cNvSpPr/>
          <p:nvPr/>
        </p:nvSpPr>
        <p:spPr>
          <a:xfrm>
            <a:off x="2133438" y="6877390"/>
            <a:ext cx="562500" cy="5607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2" name="Google Shape;2222;p106"/>
          <p:cNvCxnSpPr>
            <a:stCxn id="2209" idx="3"/>
          </p:cNvCxnSpPr>
          <p:nvPr/>
        </p:nvCxnSpPr>
        <p:spPr>
          <a:xfrm>
            <a:off x="5089071" y="1577219"/>
            <a:ext cx="1610100" cy="1647900"/>
          </a:xfrm>
          <a:prstGeom prst="bentConnector2">
            <a:avLst/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07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4" name="Google Shape;223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236" name="Google Shape;2236;p107"/>
          <p:cNvSpPr/>
          <p:nvPr/>
        </p:nvSpPr>
        <p:spPr>
          <a:xfrm>
            <a:off x="503239" y="1721345"/>
            <a:ext cx="6193258" cy="3970318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Impulse : MonoBehaviour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Rigidbody rigidBody;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float forceImpulse = 1.0f;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Use this for initialization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Start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rigidBody = GetComponent&lt;Rigidbody&gt;();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The initial impulse to be applied to every stone </a:t>
            </a: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	// when they are created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rigidBody.AddForce(Vector3.up * forceImpulse,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					 ForceMode.Impulse);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Update is called once per frame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Update () {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2237" name="Google Shape;2237;p107"/>
          <p:cNvSpPr txBox="1"/>
          <p:nvPr/>
        </p:nvSpPr>
        <p:spPr>
          <a:xfrm>
            <a:off x="1944087" y="254181"/>
            <a:ext cx="6480601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238" name="Google Shape;2238;p107"/>
          <p:cNvSpPr/>
          <p:nvPr/>
        </p:nvSpPr>
        <p:spPr>
          <a:xfrm>
            <a:off x="524926" y="1187550"/>
            <a:ext cx="53103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The script: </a:t>
            </a:r>
            <a:r>
              <a:rPr b="1" lang="ca-ES" sz="1800">
                <a:solidFill>
                  <a:srgbClr val="00206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Impulse</a:t>
            </a:r>
            <a:r>
              <a:rPr lang="ca-ES" sz="1800">
                <a:solidFill>
                  <a:srgbClr val="002060"/>
                </a:solidFill>
                <a:highlight>
                  <a:srgbClr val="FFFF00"/>
                </a:highlight>
              </a:rPr>
              <a:t> into </a:t>
            </a:r>
            <a:r>
              <a:rPr b="1" lang="ca-ES" sz="1800">
                <a:solidFill>
                  <a:srgbClr val="002060"/>
                </a:solidFill>
                <a:highlight>
                  <a:srgbClr val="FFFF00"/>
                </a:highlight>
              </a:rPr>
              <a:t>Stone</a:t>
            </a:r>
            <a:r>
              <a:rPr lang="ca-ES" sz="1800">
                <a:solidFill>
                  <a:srgbClr val="002060"/>
                </a:solidFill>
                <a:highlight>
                  <a:srgbClr val="FFFF00"/>
                </a:highlight>
              </a:rPr>
              <a:t> game objecte</a:t>
            </a:r>
            <a:endParaRPr/>
          </a:p>
        </p:txBody>
      </p:sp>
      <p:pic>
        <p:nvPicPr>
          <p:cNvPr id="2239" name="Google Shape;2239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0512" y="3178162"/>
            <a:ext cx="3042818" cy="3210620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107"/>
          <p:cNvSpPr/>
          <p:nvPr/>
        </p:nvSpPr>
        <p:spPr>
          <a:xfrm>
            <a:off x="6839756" y="5327987"/>
            <a:ext cx="3042900" cy="250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1" name="Google Shape;2241;p107"/>
          <p:cNvCxnSpPr>
            <a:stCxn id="2240" idx="1"/>
            <a:endCxn id="2242" idx="3"/>
          </p:cNvCxnSpPr>
          <p:nvPr/>
        </p:nvCxnSpPr>
        <p:spPr>
          <a:xfrm rot="10800000">
            <a:off x="4496456" y="2478587"/>
            <a:ext cx="2343300" cy="2974800"/>
          </a:xfrm>
          <a:prstGeom prst="bentConnector3">
            <a:avLst>
              <a:gd fmla="val 9789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2242" name="Google Shape;2242;p107"/>
          <p:cNvSpPr/>
          <p:nvPr/>
        </p:nvSpPr>
        <p:spPr>
          <a:xfrm>
            <a:off x="823953" y="2317934"/>
            <a:ext cx="3672408" cy="32103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107">
            <a:hlinkClick action="ppaction://hlinksldjump" r:id="rId6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4" name="Google Shape;2244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8708" y="2003715"/>
            <a:ext cx="566479" cy="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9850" y="1721358"/>
            <a:ext cx="1114425" cy="2286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6" name="Google Shape;2246;p107"/>
          <p:cNvSpPr/>
          <p:nvPr/>
        </p:nvSpPr>
        <p:spPr>
          <a:xfrm flipH="1" rot="-5400000">
            <a:off x="7356700" y="2743161"/>
            <a:ext cx="4905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7" name="Google Shape;2247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69275" y="1034983"/>
            <a:ext cx="1209675" cy="200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8" name="Google Shape;2248;p107"/>
          <p:cNvCxnSpPr>
            <a:stCxn id="2249" idx="3"/>
            <a:endCxn id="2250" idx="3"/>
          </p:cNvCxnSpPr>
          <p:nvPr/>
        </p:nvCxnSpPr>
        <p:spPr>
          <a:xfrm>
            <a:off x="9659725" y="2011305"/>
            <a:ext cx="12900" cy="621900"/>
          </a:xfrm>
          <a:prstGeom prst="bentConnector3">
            <a:avLst>
              <a:gd fmla="val 2658722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2249" name="Google Shape;2249;p107"/>
          <p:cNvSpPr/>
          <p:nvPr/>
        </p:nvSpPr>
        <p:spPr>
          <a:xfrm>
            <a:off x="8796325" y="1897005"/>
            <a:ext cx="863400" cy="228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107"/>
          <p:cNvSpPr/>
          <p:nvPr/>
        </p:nvSpPr>
        <p:spPr>
          <a:xfrm>
            <a:off x="8915550" y="2537574"/>
            <a:ext cx="757200" cy="19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1" name="Google Shape;225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11925" y="1022258"/>
            <a:ext cx="165735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Google Shape;2252;p107"/>
          <p:cNvSpPr/>
          <p:nvPr/>
        </p:nvSpPr>
        <p:spPr>
          <a:xfrm flipH="1" rot="10800000">
            <a:off x="6349252" y="4964521"/>
            <a:ext cx="4905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107"/>
          <p:cNvSpPr/>
          <p:nvPr/>
        </p:nvSpPr>
        <p:spPr>
          <a:xfrm flipH="1" rot="10800000">
            <a:off x="6374663" y="5602734"/>
            <a:ext cx="4905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08"/>
          <p:cNvSpPr/>
          <p:nvPr/>
        </p:nvSpPr>
        <p:spPr>
          <a:xfrm>
            <a:off x="647700" y="180975"/>
            <a:ext cx="7572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5" name="Google Shape;2265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08"/>
          <p:cNvSpPr txBox="1"/>
          <p:nvPr/>
        </p:nvSpPr>
        <p:spPr>
          <a:xfrm>
            <a:off x="1944087" y="254181"/>
            <a:ext cx="6480601" cy="539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268" name="Google Shape;2268;p108">
            <a:hlinkClick action="ppaction://hlinksldjump" r:id="rId5"/>
          </p:cNvPr>
          <p:cNvSpPr/>
          <p:nvPr/>
        </p:nvSpPr>
        <p:spPr>
          <a:xfrm>
            <a:off x="8262855" y="689401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9" name="Google Shape;2269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6375" y="1530737"/>
            <a:ext cx="5781375" cy="44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p108"/>
          <p:cNvSpPr/>
          <p:nvPr/>
        </p:nvSpPr>
        <p:spPr>
          <a:xfrm>
            <a:off x="629826" y="1113050"/>
            <a:ext cx="28932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final result</a:t>
            </a:r>
            <a:endParaRPr/>
          </a:p>
        </p:txBody>
      </p:sp>
      <p:pic>
        <p:nvPicPr>
          <p:cNvPr id="2271" name="Google Shape;2271;p108"/>
          <p:cNvPicPr preferRelativeResize="0"/>
          <p:nvPr/>
        </p:nvPicPr>
        <p:blipFill rotWithShape="1">
          <a:blip r:embed="rId8">
            <a:alphaModFix/>
          </a:blip>
          <a:srcRect b="10039" l="0" r="0" t="0"/>
          <a:stretch/>
        </p:blipFill>
        <p:spPr>
          <a:xfrm>
            <a:off x="647700" y="5128875"/>
            <a:ext cx="2447925" cy="17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08"/>
          <p:cNvSpPr/>
          <p:nvPr/>
        </p:nvSpPr>
        <p:spPr>
          <a:xfrm>
            <a:off x="629825" y="4441850"/>
            <a:ext cx="2893200" cy="61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Give a name to the scene and save it.</a:t>
            </a:r>
            <a:endParaRPr/>
          </a:p>
        </p:txBody>
      </p:sp>
      <p:pic>
        <p:nvPicPr>
          <p:cNvPr id="2273" name="Google Shape;2273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6375" y="1120957"/>
            <a:ext cx="1261875" cy="32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09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5" name="Google Shape;228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09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288" name="Google Shape;2288;p109">
            <a:hlinkClick action="ppaction://hlinksldjump" r:id="rId5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109"/>
          <p:cNvSpPr/>
          <p:nvPr/>
        </p:nvSpPr>
        <p:spPr>
          <a:xfrm>
            <a:off x="629825" y="1113050"/>
            <a:ext cx="80262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A vulcan with colored stones: A new scene with a Plane and a Vulcan. </a:t>
            </a:r>
            <a:endParaRPr/>
          </a:p>
        </p:txBody>
      </p:sp>
      <p:pic>
        <p:nvPicPr>
          <p:cNvPr id="2290" name="Google Shape;2290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825" y="1685575"/>
            <a:ext cx="35433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7375" y="1928875"/>
            <a:ext cx="3218125" cy="19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109"/>
          <p:cNvSpPr/>
          <p:nvPr/>
        </p:nvSpPr>
        <p:spPr>
          <a:xfrm>
            <a:off x="629825" y="4003550"/>
            <a:ext cx="3942300" cy="720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</a:rPr>
              <a:t>Add</a:t>
            </a:r>
            <a:r>
              <a:rPr lang="ca-ES" sz="1800">
                <a:solidFill>
                  <a:srgbClr val="002060"/>
                </a:solidFill>
              </a:rPr>
              <a:t> a new </a:t>
            </a:r>
            <a:r>
              <a:rPr b="1" lang="ca-ES" sz="1800">
                <a:solidFill>
                  <a:srgbClr val="002060"/>
                </a:solidFill>
              </a:rPr>
              <a:t>ColoredStone prefab </a:t>
            </a:r>
            <a:r>
              <a:rPr lang="ca-ES" sz="1800">
                <a:solidFill>
                  <a:srgbClr val="002060"/>
                </a:solidFill>
              </a:rPr>
              <a:t>and a new </a:t>
            </a:r>
            <a:r>
              <a:rPr b="1" lang="ca-ES" sz="1800">
                <a:solidFill>
                  <a:srgbClr val="002060"/>
                </a:solidFill>
              </a:rPr>
              <a:t>ColoredEruption script</a:t>
            </a:r>
            <a:r>
              <a:rPr lang="ca-ES" sz="1800">
                <a:solidFill>
                  <a:srgbClr val="002060"/>
                </a:solidFill>
              </a:rPr>
              <a:t>.</a:t>
            </a:r>
            <a:endParaRPr/>
          </a:p>
        </p:txBody>
      </p:sp>
      <p:pic>
        <p:nvPicPr>
          <p:cNvPr id="2293" name="Google Shape;2293;p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00900" y="4003550"/>
            <a:ext cx="2227300" cy="267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4" name="Google Shape;2294;p109"/>
          <p:cNvCxnSpPr>
            <a:stCxn id="2295" idx="3"/>
            <a:endCxn id="2296" idx="3"/>
          </p:cNvCxnSpPr>
          <p:nvPr/>
        </p:nvCxnSpPr>
        <p:spPr>
          <a:xfrm flipH="1">
            <a:off x="6193150" y="4826045"/>
            <a:ext cx="404400" cy="1701000"/>
          </a:xfrm>
          <a:prstGeom prst="bentConnector3">
            <a:avLst>
              <a:gd fmla="val -58884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2295" name="Google Shape;2295;p109"/>
          <p:cNvSpPr/>
          <p:nvPr/>
        </p:nvSpPr>
        <p:spPr>
          <a:xfrm>
            <a:off x="5435950" y="4711745"/>
            <a:ext cx="1161600" cy="228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109"/>
          <p:cNvSpPr/>
          <p:nvPr/>
        </p:nvSpPr>
        <p:spPr>
          <a:xfrm>
            <a:off x="5435950" y="6412700"/>
            <a:ext cx="757200" cy="228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7" name="Google Shape;2297;p109"/>
          <p:cNvCxnSpPr>
            <a:stCxn id="2298" idx="3"/>
            <a:endCxn id="2299" idx="3"/>
          </p:cNvCxnSpPr>
          <p:nvPr/>
        </p:nvCxnSpPr>
        <p:spPr>
          <a:xfrm flipH="1">
            <a:off x="6193289" y="3353695"/>
            <a:ext cx="709500" cy="2944800"/>
          </a:xfrm>
          <a:prstGeom prst="bentConnector3">
            <a:avLst>
              <a:gd fmla="val -33562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2298" name="Google Shape;2298;p109"/>
          <p:cNvSpPr/>
          <p:nvPr/>
        </p:nvSpPr>
        <p:spPr>
          <a:xfrm>
            <a:off x="5741189" y="3239395"/>
            <a:ext cx="1161600" cy="228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109"/>
          <p:cNvSpPr/>
          <p:nvPr/>
        </p:nvSpPr>
        <p:spPr>
          <a:xfrm>
            <a:off x="5435950" y="6184100"/>
            <a:ext cx="757200" cy="228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10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1" name="Google Shape;231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10"/>
          <p:cNvSpPr/>
          <p:nvPr/>
        </p:nvSpPr>
        <p:spPr>
          <a:xfrm>
            <a:off x="629827" y="1097779"/>
            <a:ext cx="75789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Randomizing the stone colours</a:t>
            </a:r>
            <a:endParaRPr/>
          </a:p>
        </p:txBody>
      </p:sp>
      <p:sp>
        <p:nvSpPr>
          <p:cNvPr id="2314" name="Google Shape;2314;p110"/>
          <p:cNvSpPr txBox="1"/>
          <p:nvPr/>
        </p:nvSpPr>
        <p:spPr>
          <a:xfrm>
            <a:off x="629825" y="1593300"/>
            <a:ext cx="4710000" cy="58800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public class ColoredEruption : MonoBehaviour {</a:t>
            </a:r>
            <a:endParaRPr b="1"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	// The object</a:t>
            </a:r>
            <a:endParaRPr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	public GameObject stone;</a:t>
            </a:r>
            <a:endParaRPr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	// The color</a:t>
            </a:r>
            <a:endParaRPr b="1"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	private Color newColor; 	private int numColor;</a:t>
            </a:r>
            <a:endParaRPr b="1"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	// The renderer</a:t>
            </a:r>
            <a:endParaRPr b="1"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	MeshRenderer stoneRenderer;</a:t>
            </a:r>
            <a:endParaRPr b="1"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	// The material</a:t>
            </a:r>
            <a:endParaRPr b="1"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	Material stoneMaterial;</a:t>
            </a:r>
            <a:endParaRPr b="1"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	// Other variables </a:t>
            </a:r>
            <a:endParaRPr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	public float fireRate = 0.5f; 	private float nextFire = 0.0f;</a:t>
            </a:r>
            <a:endParaRPr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 	// Use this for initialization</a:t>
            </a:r>
            <a:endParaRPr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	void Start () {  }</a:t>
            </a:r>
            <a:endParaRPr b="1"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 	// Update is called once per frame</a:t>
            </a:r>
            <a:endParaRPr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	void Update () {</a:t>
            </a:r>
            <a:endParaRPr b="1"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i</a:t>
            </a:r>
            <a:r>
              <a:rPr lang="ca-ES" sz="1000">
                <a:solidFill>
                  <a:srgbClr val="002060"/>
                </a:solidFill>
              </a:rPr>
              <a:t>f (Time.time &gt; nextFire)   {</a:t>
            </a:r>
            <a:endParaRPr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     	nextFire = Time.time + fireRate;</a:t>
            </a:r>
            <a:endParaRPr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     	// Object, position and rotation of the new fire</a:t>
            </a:r>
            <a:endParaRPr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     	Instantiate(stone, transform.position, Random.rotation);</a:t>
            </a:r>
            <a:endParaRPr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     	// </a:t>
            </a:r>
            <a:r>
              <a:rPr lang="ca-ES" sz="1000">
                <a:solidFill>
                  <a:srgbClr val="002060"/>
                </a:solidFill>
              </a:rPr>
              <a:t>Generating</a:t>
            </a:r>
            <a:r>
              <a:rPr lang="ca-ES" sz="1000">
                <a:solidFill>
                  <a:srgbClr val="002060"/>
                </a:solidFill>
              </a:rPr>
              <a:t> the new random color</a:t>
            </a:r>
            <a:endParaRPr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        	numColor = Random.Range (1,4);  </a:t>
            </a:r>
            <a:r>
              <a:rPr lang="ca-ES" sz="1000">
                <a:solidFill>
                  <a:srgbClr val="002060"/>
                </a:solidFill>
              </a:rPr>
              <a:t>// 1, 2, 3</a:t>
            </a:r>
            <a:endParaRPr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        	switch (numColor){</a:t>
            </a:r>
            <a:endParaRPr b="1" sz="1000">
              <a:solidFill>
                <a:srgbClr val="00206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            	case 1: newColor = Color.blue;     break;</a:t>
            </a:r>
            <a:endParaRPr b="1" sz="1000">
              <a:solidFill>
                <a:srgbClr val="00206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            	case 2: newColor = Color.red;       break;</a:t>
            </a:r>
            <a:endParaRPr b="1" sz="1000">
              <a:solidFill>
                <a:srgbClr val="00206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            	case 3: newColor = Color.yellow;  break;</a:t>
            </a:r>
            <a:endParaRPr b="1"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        	}</a:t>
            </a:r>
            <a:endParaRPr b="1"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     	// </a:t>
            </a:r>
            <a:r>
              <a:rPr lang="ca-ES" sz="1000">
                <a:solidFill>
                  <a:srgbClr val="002060"/>
                </a:solidFill>
              </a:rPr>
              <a:t>Instantiate</a:t>
            </a:r>
            <a:r>
              <a:rPr lang="ca-ES" sz="1000">
                <a:solidFill>
                  <a:srgbClr val="002060"/>
                </a:solidFill>
              </a:rPr>
              <a:t> renderer</a:t>
            </a:r>
            <a:endParaRPr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        	stoneRenderer = stone.GetComponent&lt;MeshRenderer&gt;();</a:t>
            </a:r>
            <a:endParaRPr b="1"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     	// </a:t>
            </a:r>
            <a:r>
              <a:rPr lang="ca-ES" sz="1000">
                <a:solidFill>
                  <a:srgbClr val="002060"/>
                </a:solidFill>
              </a:rPr>
              <a:t>Instantiate</a:t>
            </a:r>
            <a:r>
              <a:rPr lang="ca-ES" sz="1000">
                <a:solidFill>
                  <a:srgbClr val="002060"/>
                </a:solidFill>
              </a:rPr>
              <a:t> material</a:t>
            </a:r>
            <a:endParaRPr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        	stoneMaterial = new Material(Shader.Find("Standard"));</a:t>
            </a:r>
            <a:endParaRPr b="1"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     	// Add color to material</a:t>
            </a:r>
            <a:endParaRPr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        	stoneMaterial.color = newColor;</a:t>
            </a:r>
            <a:endParaRPr b="1"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     	// Add material to renderer</a:t>
            </a:r>
            <a:endParaRPr sz="1000">
              <a:solidFill>
                <a:srgbClr val="0020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rgbClr val="002060"/>
                </a:solidFill>
              </a:rPr>
              <a:t>        	stoneRenderer.material = stoneMaterial ;  </a:t>
            </a:r>
            <a:r>
              <a:rPr lang="ca-ES" sz="1000">
                <a:solidFill>
                  <a:srgbClr val="002060"/>
                </a:solidFill>
              </a:rPr>
              <a:t> </a:t>
            </a:r>
            <a:endParaRPr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    	    }</a:t>
            </a:r>
            <a:endParaRPr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	}</a:t>
            </a:r>
            <a:endParaRPr sz="10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rgbClr val="002060"/>
                </a:solidFill>
              </a:rPr>
              <a:t>}</a:t>
            </a:r>
            <a:endParaRPr sz="1000">
              <a:solidFill>
                <a:srgbClr val="002060"/>
              </a:solidFill>
            </a:endParaRPr>
          </a:p>
        </p:txBody>
      </p:sp>
      <p:sp>
        <p:nvSpPr>
          <p:cNvPr id="2315" name="Google Shape;2315;p110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316" name="Google Shape;2316;p110">
            <a:hlinkClick action="ppaction://hlinksldjump" r:id="rId5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7" name="Google Shape;2317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4925" y="1593298"/>
            <a:ext cx="3578400" cy="35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8" name="Google Shape;2318;p110"/>
          <p:cNvSpPr/>
          <p:nvPr/>
        </p:nvSpPr>
        <p:spPr>
          <a:xfrm flipH="1" rot="10800000">
            <a:off x="5869437" y="1992799"/>
            <a:ext cx="4905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p110"/>
          <p:cNvSpPr/>
          <p:nvPr/>
        </p:nvSpPr>
        <p:spPr>
          <a:xfrm flipH="1" rot="10800000">
            <a:off x="6822337" y="4495749"/>
            <a:ext cx="4905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11"/>
          <p:cNvSpPr/>
          <p:nvPr/>
        </p:nvSpPr>
        <p:spPr>
          <a:xfrm>
            <a:off x="647700" y="180975"/>
            <a:ext cx="757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1" name="Google Shape;233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80975"/>
            <a:ext cx="757237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9275" y="367943"/>
            <a:ext cx="1008112" cy="4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111"/>
          <p:cNvSpPr/>
          <p:nvPr/>
        </p:nvSpPr>
        <p:spPr>
          <a:xfrm>
            <a:off x="629827" y="1097779"/>
            <a:ext cx="7578900" cy="369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</a:rPr>
              <a:t>Randomizing the stone colours</a:t>
            </a:r>
            <a:endParaRPr/>
          </a:p>
        </p:txBody>
      </p:sp>
      <p:sp>
        <p:nvSpPr>
          <p:cNvPr id="2334" name="Google Shape;2334;p111"/>
          <p:cNvSpPr txBox="1"/>
          <p:nvPr/>
        </p:nvSpPr>
        <p:spPr>
          <a:xfrm>
            <a:off x="1944087" y="254181"/>
            <a:ext cx="648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108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Instantiating objects in a dynamically way</a:t>
            </a:r>
            <a:endParaRPr/>
          </a:p>
        </p:txBody>
      </p:sp>
      <p:sp>
        <p:nvSpPr>
          <p:cNvPr id="2335" name="Google Shape;2335;p111">
            <a:hlinkClick action="ppaction://hlinksldjump" r:id="rId5"/>
          </p:cNvPr>
          <p:cNvSpPr/>
          <p:nvPr/>
        </p:nvSpPr>
        <p:spPr>
          <a:xfrm>
            <a:off x="8262855" y="6894014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6" name="Google Shape;2336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0328" y="2088925"/>
            <a:ext cx="5858400" cy="44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0325" y="1692707"/>
            <a:ext cx="1261875" cy="32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